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heme/themeOverride3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4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heme/themeOverride4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6" r:id="rId1"/>
  </p:sldMasterIdLst>
  <p:notesMasterIdLst>
    <p:notesMasterId r:id="rId32"/>
  </p:notesMasterIdLst>
  <p:sldIdLst>
    <p:sldId id="348" r:id="rId2"/>
    <p:sldId id="266" r:id="rId3"/>
    <p:sldId id="319" r:id="rId4"/>
    <p:sldId id="354" r:id="rId5"/>
    <p:sldId id="351" r:id="rId6"/>
    <p:sldId id="350" r:id="rId7"/>
    <p:sldId id="322" r:id="rId8"/>
    <p:sldId id="315" r:id="rId9"/>
    <p:sldId id="323" r:id="rId10"/>
    <p:sldId id="335" r:id="rId11"/>
    <p:sldId id="333" r:id="rId12"/>
    <p:sldId id="324" r:id="rId13"/>
    <p:sldId id="352" r:id="rId14"/>
    <p:sldId id="353" r:id="rId15"/>
    <p:sldId id="329" r:id="rId16"/>
    <p:sldId id="336" r:id="rId17"/>
    <p:sldId id="316" r:id="rId18"/>
    <p:sldId id="330" r:id="rId19"/>
    <p:sldId id="357" r:id="rId20"/>
    <p:sldId id="339" r:id="rId21"/>
    <p:sldId id="359" r:id="rId22"/>
    <p:sldId id="337" r:id="rId23"/>
    <p:sldId id="360" r:id="rId24"/>
    <p:sldId id="361" r:id="rId25"/>
    <p:sldId id="317" r:id="rId26"/>
    <p:sldId id="331" r:id="rId27"/>
    <p:sldId id="332" r:id="rId28"/>
    <p:sldId id="270" r:id="rId29"/>
    <p:sldId id="318" r:id="rId30"/>
    <p:sldId id="334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Fira Sans" panose="020B0604020202020204" charset="0"/>
      <p:regular r:id="rId42"/>
      <p:bold r:id="rId43"/>
      <p:italic r:id="rId44"/>
      <p:boldItalic r:id="rId45"/>
    </p:embeddedFont>
    <p:embeddedFont>
      <p:font typeface="Gill Sans MT" panose="020B0604020202020204" charset="0"/>
      <p:regular r:id="rId46"/>
      <p:bold r:id="rId47"/>
      <p:italic r:id="rId48"/>
      <p:boldItalic r:id="rId49"/>
    </p:embeddedFont>
    <p:embeddedFont>
      <p:font typeface="Inter Black" panose="020B0604020202020204" charset="0"/>
      <p:bold r:id="rId50"/>
    </p:embeddedFont>
    <p:embeddedFont>
      <p:font typeface="Wingdings 2" panose="020B0604020202020204" charset="2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04164-5D6E-5046-8E69-72330868CADA}" v="3411" dt="2021-12-08T21:30:53.524"/>
    <p1510:client id="{3BA0889F-3115-E740-B127-ACE679FE1626}" v="2683" dt="2021-12-08T20:26:06.863"/>
    <p1510:client id="{530F3959-EE2B-4CD8-9F86-B95CB0A56CCE}" v="88" dt="2021-12-08T02:32:38.031"/>
    <p1510:client id="{6C860A8E-3799-435F-82E0-DCBB6A103E76}" v="8" dt="2021-12-08T02:11:51.984"/>
    <p1510:client id="{82589A2D-B938-48B7-881D-0250FC9065A7}" v="1" dt="2021-12-08T02:26:31.463"/>
    <p1510:client id="{94166153-0000-415E-8126-CCB4998C79A8}" v="33" dt="2021-12-08T03:10:11.203"/>
    <p1510:client id="{9569338D-A0C7-BC45-9728-1720B495F107}" v="629" dt="2021-12-08T20:52:29.991"/>
    <p1510:client id="{AA40F483-3D44-4947-A33F-C30CB0A5F770}" v="4036" dt="2021-12-08T21:59:43.981"/>
    <p1510:client id="{BC2DC834-99D1-42CB-8A8C-5BF7741A7779}" v="23" dt="2021-12-08T02:24:39.546"/>
  </p1510:revLst>
</p1510:revInfo>
</file>

<file path=ppt/tableStyles.xml><?xml version="1.0" encoding="utf-8"?>
<a:tblStyleLst xmlns:a="http://schemas.openxmlformats.org/drawingml/2006/main" def="{E75B46AF-94F2-4DC3-805B-B886D2BD942D}">
  <a:tblStyle styleId="{E75B46AF-94F2-4DC3-805B-B886D2BD94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-Hua Hsu" userId="S::hsu269@purdue.edu::8befa6be-c897-4576-8d95-0a7201ece3cc" providerId="AD" clId="Web-{BEB3AACB-81D8-415B-80B1-4598134EEDDC}"/>
    <pc:docChg chg="modSld">
      <pc:chgData name="Mu-Hua Hsu" userId="S::hsu269@purdue.edu::8befa6be-c897-4576-8d95-0a7201ece3cc" providerId="AD" clId="Web-{BEB3AACB-81D8-415B-80B1-4598134EEDDC}" dt="2021-12-08T01:24:15.437" v="9"/>
      <pc:docMkLst>
        <pc:docMk/>
      </pc:docMkLst>
      <pc:sldChg chg="modNotes">
        <pc:chgData name="Mu-Hua Hsu" userId="S::hsu269@purdue.edu::8befa6be-c897-4576-8d95-0a7201ece3cc" providerId="AD" clId="Web-{BEB3AACB-81D8-415B-80B1-4598134EEDDC}" dt="2021-12-08T01:24:15.437" v="9"/>
        <pc:sldMkLst>
          <pc:docMk/>
          <pc:sldMk cId="1728583981" sldId="324"/>
        </pc:sldMkLst>
      </pc:sldChg>
      <pc:sldChg chg="modNotes">
        <pc:chgData name="Mu-Hua Hsu" userId="S::hsu269@purdue.edu::8befa6be-c897-4576-8d95-0a7201ece3cc" providerId="AD" clId="Web-{BEB3AACB-81D8-415B-80B1-4598134EEDDC}" dt="2021-12-08T01:10:36.201" v="1"/>
        <pc:sldMkLst>
          <pc:docMk/>
          <pc:sldMk cId="3178181162" sldId="325"/>
        </pc:sldMkLst>
      </pc:sldChg>
      <pc:sldChg chg="modNotes">
        <pc:chgData name="Mu-Hua Hsu" userId="S::hsu269@purdue.edu::8befa6be-c897-4576-8d95-0a7201ece3cc" providerId="AD" clId="Web-{BEB3AACB-81D8-415B-80B1-4598134EEDDC}" dt="2021-12-08T01:11:24.795" v="8"/>
        <pc:sldMkLst>
          <pc:docMk/>
          <pc:sldMk cId="2939425440" sldId="326"/>
        </pc:sldMkLst>
      </pc:sldChg>
    </pc:docChg>
  </pc:docChgLst>
  <pc:docChgLst>
    <pc:chgData name="San Martin Galindo, Jose M" userId="S::jsanmar@purdue.edu::2d804a46-2853-4727-82ab-6c99bc669d3c" providerId="AD" clId="Web-{D54B236B-77AF-4656-8716-4EDBDECC87F7}"/>
    <pc:docChg chg="modSld">
      <pc:chgData name="San Martin Galindo, Jose M" userId="S::jsanmar@purdue.edu::2d804a46-2853-4727-82ab-6c99bc669d3c" providerId="AD" clId="Web-{D54B236B-77AF-4656-8716-4EDBDECC87F7}" dt="2021-12-07T00:01:23.821" v="34" actId="20577"/>
      <pc:docMkLst>
        <pc:docMk/>
      </pc:docMkLst>
      <pc:sldChg chg="addSp delSp modSp">
        <pc:chgData name="San Martin Galindo, Jose M" userId="S::jsanmar@purdue.edu::2d804a46-2853-4727-82ab-6c99bc669d3c" providerId="AD" clId="Web-{D54B236B-77AF-4656-8716-4EDBDECC87F7}" dt="2021-12-06T23:45:15.128" v="21"/>
        <pc:sldMkLst>
          <pc:docMk/>
          <pc:sldMk cId="0" sldId="266"/>
        </pc:sldMkLst>
        <pc:spChg chg="add del">
          <ac:chgData name="San Martin Galindo, Jose M" userId="S::jsanmar@purdue.edu::2d804a46-2853-4727-82ab-6c99bc669d3c" providerId="AD" clId="Web-{D54B236B-77AF-4656-8716-4EDBDECC87F7}" dt="2021-12-06T23:44:55.222" v="15"/>
          <ac:spMkLst>
            <pc:docMk/>
            <pc:sldMk cId="0" sldId="266"/>
            <ac:spMk id="5" creationId="{87671B2B-FD0F-435D-99F9-C400E0FEE11D}"/>
          </ac:spMkLst>
        </pc:spChg>
        <pc:spChg chg="add del">
          <ac:chgData name="San Martin Galindo, Jose M" userId="S::jsanmar@purdue.edu::2d804a46-2853-4727-82ab-6c99bc669d3c" providerId="AD" clId="Web-{D54B236B-77AF-4656-8716-4EDBDECC87F7}" dt="2021-12-06T23:45:12.706" v="20"/>
          <ac:spMkLst>
            <pc:docMk/>
            <pc:sldMk cId="0" sldId="266"/>
            <ac:spMk id="7" creationId="{CA8BB893-34F9-49C7-A5B3-4D437C576D21}"/>
          </ac:spMkLst>
        </pc:spChg>
        <pc:picChg chg="add del mod">
          <ac:chgData name="San Martin Galindo, Jose M" userId="S::jsanmar@purdue.edu::2d804a46-2853-4727-82ab-6c99bc669d3c" providerId="AD" clId="Web-{D54B236B-77AF-4656-8716-4EDBDECC87F7}" dt="2021-12-06T23:42:01.499" v="1"/>
          <ac:picMkLst>
            <pc:docMk/>
            <pc:sldMk cId="0" sldId="266"/>
            <ac:picMk id="2" creationId="{6459A7B6-1A39-4D24-8964-9360DFEC8162}"/>
          </ac:picMkLst>
        </pc:picChg>
        <pc:picChg chg="add del mod">
          <ac:chgData name="San Martin Galindo, Jose M" userId="S::jsanmar@purdue.edu::2d804a46-2853-4727-82ab-6c99bc669d3c" providerId="AD" clId="Web-{D54B236B-77AF-4656-8716-4EDBDECC87F7}" dt="2021-12-06T23:42:26.484" v="9"/>
          <ac:picMkLst>
            <pc:docMk/>
            <pc:sldMk cId="0" sldId="266"/>
            <ac:picMk id="3" creationId="{4AC74CC5-B4AD-406D-98A4-A715BDD96484}"/>
          </ac:picMkLst>
        </pc:picChg>
        <pc:picChg chg="add del mod">
          <ac:chgData name="San Martin Galindo, Jose M" userId="S::jsanmar@purdue.edu::2d804a46-2853-4727-82ab-6c99bc669d3c" providerId="AD" clId="Web-{D54B236B-77AF-4656-8716-4EDBDECC87F7}" dt="2021-12-06T23:45:15.128" v="21"/>
          <ac:picMkLst>
            <pc:docMk/>
            <pc:sldMk cId="0" sldId="266"/>
            <ac:picMk id="6" creationId="{E73A6C46-3102-4687-B0F7-E00C7E27A5F0}"/>
          </ac:picMkLst>
        </pc:picChg>
      </pc:sldChg>
      <pc:sldChg chg="modSp">
        <pc:chgData name="San Martin Galindo, Jose M" userId="S::jsanmar@purdue.edu::2d804a46-2853-4727-82ab-6c99bc669d3c" providerId="AD" clId="Web-{D54B236B-77AF-4656-8716-4EDBDECC87F7}" dt="2021-12-07T00:01:23.821" v="34" actId="20577"/>
        <pc:sldMkLst>
          <pc:docMk/>
          <pc:sldMk cId="4080819684" sldId="331"/>
        </pc:sldMkLst>
        <pc:graphicFrameChg chg="modGraphic">
          <ac:chgData name="San Martin Galindo, Jose M" userId="S::jsanmar@purdue.edu::2d804a46-2853-4727-82ab-6c99bc669d3c" providerId="AD" clId="Web-{D54B236B-77AF-4656-8716-4EDBDECC87F7}" dt="2021-12-07T00:01:23.821" v="34" actId="20577"/>
          <ac:graphicFrameMkLst>
            <pc:docMk/>
            <pc:sldMk cId="4080819684" sldId="331"/>
            <ac:graphicFrameMk id="2" creationId="{870DC00E-267F-4C8F-BB0B-0EED96221B4A}"/>
          </ac:graphicFrameMkLst>
        </pc:graphicFrameChg>
      </pc:sldChg>
    </pc:docChg>
  </pc:docChgLst>
  <pc:docChgLst>
    <pc:chgData name="San Martin Galindo, Jose M" userId="S::jsanmar@purdue.edu::2d804a46-2853-4727-82ab-6c99bc669d3c" providerId="AD" clId="Web-{89DA738F-56FB-49DF-9568-A2117AF72BA4}"/>
    <pc:docChg chg="modSld">
      <pc:chgData name="San Martin Galindo, Jose M" userId="S::jsanmar@purdue.edu::2d804a46-2853-4727-82ab-6c99bc669d3c" providerId="AD" clId="Web-{89DA738F-56FB-49DF-9568-A2117AF72BA4}" dt="2021-12-07T00:27:03.260" v="4" actId="14100"/>
      <pc:docMkLst>
        <pc:docMk/>
      </pc:docMkLst>
      <pc:sldChg chg="addSp modSp">
        <pc:chgData name="San Martin Galindo, Jose M" userId="S::jsanmar@purdue.edu::2d804a46-2853-4727-82ab-6c99bc669d3c" providerId="AD" clId="Web-{89DA738F-56FB-49DF-9568-A2117AF72BA4}" dt="2021-12-07T00:27:03.260" v="4" actId="14100"/>
        <pc:sldMkLst>
          <pc:docMk/>
          <pc:sldMk cId="0" sldId="266"/>
        </pc:sldMkLst>
        <pc:picChg chg="add mod">
          <ac:chgData name="San Martin Galindo, Jose M" userId="S::jsanmar@purdue.edu::2d804a46-2853-4727-82ab-6c99bc669d3c" providerId="AD" clId="Web-{89DA738F-56FB-49DF-9568-A2117AF72BA4}" dt="2021-12-07T00:27:03.260" v="4" actId="14100"/>
          <ac:picMkLst>
            <pc:docMk/>
            <pc:sldMk cId="0" sldId="266"/>
            <ac:picMk id="2" creationId="{44224A64-6CF6-462C-AB04-BA1DE453E325}"/>
          </ac:picMkLst>
        </pc:picChg>
      </pc:sldChg>
    </pc:docChg>
  </pc:docChgLst>
  <pc:docChgLst>
    <pc:chgData name="San Martin Galindo, Jose M" userId="S::jsanmar@purdue.edu::2d804a46-2853-4727-82ab-6c99bc669d3c" providerId="AD" clId="Web-{B51B741A-C108-4741-92EF-A32AE68CC3F1}"/>
    <pc:docChg chg="modSld">
      <pc:chgData name="San Martin Galindo, Jose M" userId="S::jsanmar@purdue.edu::2d804a46-2853-4727-82ab-6c99bc669d3c" providerId="AD" clId="Web-{B51B741A-C108-4741-92EF-A32AE68CC3F1}" dt="2021-12-07T01:24:29.881" v="26" actId="20577"/>
      <pc:docMkLst>
        <pc:docMk/>
      </pc:docMkLst>
      <pc:sldChg chg="modSp">
        <pc:chgData name="San Martin Galindo, Jose M" userId="S::jsanmar@purdue.edu::2d804a46-2853-4727-82ab-6c99bc669d3c" providerId="AD" clId="Web-{B51B741A-C108-4741-92EF-A32AE68CC3F1}" dt="2021-12-07T01:24:29.881" v="26" actId="20577"/>
        <pc:sldMkLst>
          <pc:docMk/>
          <pc:sldMk cId="0" sldId="256"/>
        </pc:sldMkLst>
        <pc:spChg chg="mod">
          <ac:chgData name="San Martin Galindo, Jose M" userId="S::jsanmar@purdue.edu::2d804a46-2853-4727-82ab-6c99bc669d3c" providerId="AD" clId="Web-{B51B741A-C108-4741-92EF-A32AE68CC3F1}" dt="2021-12-07T01:24:29.881" v="26" actId="20577"/>
          <ac:spMkLst>
            <pc:docMk/>
            <pc:sldMk cId="0" sldId="256"/>
            <ac:spMk id="291" creationId="{00000000-0000-0000-0000-000000000000}"/>
          </ac:spMkLst>
        </pc:spChg>
      </pc:sldChg>
      <pc:sldChg chg="modSp">
        <pc:chgData name="San Martin Galindo, Jose M" userId="S::jsanmar@purdue.edu::2d804a46-2853-4727-82ab-6c99bc669d3c" providerId="AD" clId="Web-{B51B741A-C108-4741-92EF-A32AE68CC3F1}" dt="2021-12-07T01:23:17.772" v="25" actId="1076"/>
        <pc:sldMkLst>
          <pc:docMk/>
          <pc:sldMk cId="0" sldId="260"/>
        </pc:sldMkLst>
        <pc:spChg chg="mod">
          <ac:chgData name="San Martin Galindo, Jose M" userId="S::jsanmar@purdue.edu::2d804a46-2853-4727-82ab-6c99bc669d3c" providerId="AD" clId="Web-{B51B741A-C108-4741-92EF-A32AE68CC3F1}" dt="2021-12-07T01:23:17.772" v="25" actId="1076"/>
          <ac:spMkLst>
            <pc:docMk/>
            <pc:sldMk cId="0" sldId="260"/>
            <ac:spMk id="9" creationId="{66D52B55-CE2A-5947-BF7C-6A2C2D060770}"/>
          </ac:spMkLst>
        </pc:spChg>
      </pc:sldChg>
      <pc:sldChg chg="modSp">
        <pc:chgData name="San Martin Galindo, Jose M" userId="S::jsanmar@purdue.edu::2d804a46-2853-4727-82ab-6c99bc669d3c" providerId="AD" clId="Web-{B51B741A-C108-4741-92EF-A32AE68CC3F1}" dt="2021-12-07T01:19:20.116" v="24" actId="1076"/>
        <pc:sldMkLst>
          <pc:docMk/>
          <pc:sldMk cId="846311061" sldId="333"/>
        </pc:sldMkLst>
        <pc:spChg chg="mod">
          <ac:chgData name="San Martin Galindo, Jose M" userId="S::jsanmar@purdue.edu::2d804a46-2853-4727-82ab-6c99bc669d3c" providerId="AD" clId="Web-{B51B741A-C108-4741-92EF-A32AE68CC3F1}" dt="2021-12-07T01:19:20.116" v="24" actId="1076"/>
          <ac:spMkLst>
            <pc:docMk/>
            <pc:sldMk cId="846311061" sldId="333"/>
            <ac:spMk id="3" creationId="{41ABC00F-A361-485A-8074-04DC0875BC94}"/>
          </ac:spMkLst>
        </pc:spChg>
      </pc:sldChg>
      <pc:sldChg chg="addSp delSp modSp">
        <pc:chgData name="San Martin Galindo, Jose M" userId="S::jsanmar@purdue.edu::2d804a46-2853-4727-82ab-6c99bc669d3c" providerId="AD" clId="Web-{B51B741A-C108-4741-92EF-A32AE68CC3F1}" dt="2021-12-07T01:19:10.476" v="23" actId="1076"/>
        <pc:sldMkLst>
          <pc:docMk/>
          <pc:sldMk cId="3409957995" sldId="335"/>
        </pc:sldMkLst>
        <pc:spChg chg="mod">
          <ac:chgData name="San Martin Galindo, Jose M" userId="S::jsanmar@purdue.edu::2d804a46-2853-4727-82ab-6c99bc669d3c" providerId="AD" clId="Web-{B51B741A-C108-4741-92EF-A32AE68CC3F1}" dt="2021-12-07T01:17:52.382" v="5" actId="1076"/>
          <ac:spMkLst>
            <pc:docMk/>
            <pc:sldMk cId="3409957995" sldId="335"/>
            <ac:spMk id="7" creationId="{9CE5CD3B-4A77-8642-AF40-A0483EBD088A}"/>
          </ac:spMkLst>
        </pc:spChg>
        <pc:spChg chg="add del mod">
          <ac:chgData name="San Martin Galindo, Jose M" userId="S::jsanmar@purdue.edu::2d804a46-2853-4727-82ab-6c99bc669d3c" providerId="AD" clId="Web-{B51B741A-C108-4741-92EF-A32AE68CC3F1}" dt="2021-12-07T01:18:28.632" v="15"/>
          <ac:spMkLst>
            <pc:docMk/>
            <pc:sldMk cId="3409957995" sldId="335"/>
            <ac:spMk id="14" creationId="{60552568-DE9E-4D7E-8847-22E9DDD48D8B}"/>
          </ac:spMkLst>
        </pc:spChg>
        <pc:spChg chg="add mod">
          <ac:chgData name="San Martin Galindo, Jose M" userId="S::jsanmar@purdue.edu::2d804a46-2853-4727-82ab-6c99bc669d3c" providerId="AD" clId="Web-{B51B741A-C108-4741-92EF-A32AE68CC3F1}" dt="2021-12-07T01:19:10.476" v="23" actId="1076"/>
          <ac:spMkLst>
            <pc:docMk/>
            <pc:sldMk cId="3409957995" sldId="335"/>
            <ac:spMk id="15" creationId="{627DE6F1-9D25-4C2A-834B-A55AD9FE9F7E}"/>
          </ac:spMkLst>
        </pc:spChg>
        <pc:spChg chg="add del">
          <ac:chgData name="San Martin Galindo, Jose M" userId="S::jsanmar@purdue.edu::2d804a46-2853-4727-82ab-6c99bc669d3c" providerId="AD" clId="Web-{B51B741A-C108-4741-92EF-A32AE68CC3F1}" dt="2021-12-07T01:18:25.413" v="13"/>
          <ac:spMkLst>
            <pc:docMk/>
            <pc:sldMk cId="3409957995" sldId="335"/>
            <ac:spMk id="16" creationId="{7733AD51-61CF-409C-8E70-89A09C8CBCA0}"/>
          </ac:spMkLst>
        </pc:spChg>
        <pc:spChg chg="add mod">
          <ac:chgData name="San Martin Galindo, Jose M" userId="S::jsanmar@purdue.edu::2d804a46-2853-4727-82ab-6c99bc669d3c" providerId="AD" clId="Web-{B51B741A-C108-4741-92EF-A32AE68CC3F1}" dt="2021-12-07T01:18:44.507" v="20" actId="20577"/>
          <ac:spMkLst>
            <pc:docMk/>
            <pc:sldMk cId="3409957995" sldId="335"/>
            <ac:spMk id="17" creationId="{9C70A415-0116-414C-9F34-2B1F58CB9CC9}"/>
          </ac:spMkLst>
        </pc:spChg>
        <pc:picChg chg="mod">
          <ac:chgData name="San Martin Galindo, Jose M" userId="S::jsanmar@purdue.edu::2d804a46-2853-4727-82ab-6c99bc669d3c" providerId="AD" clId="Web-{B51B741A-C108-4741-92EF-A32AE68CC3F1}" dt="2021-12-07T01:17:46.163" v="3" actId="1076"/>
          <ac:picMkLst>
            <pc:docMk/>
            <pc:sldMk cId="3409957995" sldId="335"/>
            <ac:picMk id="4" creationId="{57D52908-9A26-4549-A223-5B94016DCC4D}"/>
          </ac:picMkLst>
        </pc:picChg>
        <pc:picChg chg="mod">
          <ac:chgData name="San Martin Galindo, Jose M" userId="S::jsanmar@purdue.edu::2d804a46-2853-4727-82ab-6c99bc669d3c" providerId="AD" clId="Web-{B51B741A-C108-4741-92EF-A32AE68CC3F1}" dt="2021-12-07T01:18:55.460" v="22" actId="14100"/>
          <ac:picMkLst>
            <pc:docMk/>
            <pc:sldMk cId="3409957995" sldId="335"/>
            <ac:picMk id="9" creationId="{56671DDD-9751-4EA3-8BDB-B6FC5C0DFB84}"/>
          </ac:picMkLst>
        </pc:picChg>
      </pc:sldChg>
    </pc:docChg>
  </pc:docChgLst>
  <pc:docChgLst>
    <pc:chgData name="Mu-Hua Hsu" userId="S::hsu269@purdue.edu::8befa6be-c897-4576-8d95-0a7201ece3cc" providerId="AD" clId="Web-{26BA45C5-A050-4E26-8379-EEFED5CF5005}"/>
    <pc:docChg chg="modSld">
      <pc:chgData name="Mu-Hua Hsu" userId="S::hsu269@purdue.edu::8befa6be-c897-4576-8d95-0a7201ece3cc" providerId="AD" clId="Web-{26BA45C5-A050-4E26-8379-EEFED5CF5005}" dt="2021-12-07T20:23:28.621" v="23"/>
      <pc:docMkLst>
        <pc:docMk/>
      </pc:docMkLst>
      <pc:sldChg chg="modNotes">
        <pc:chgData name="Mu-Hua Hsu" userId="S::hsu269@purdue.edu::8befa6be-c897-4576-8d95-0a7201ece3cc" providerId="AD" clId="Web-{26BA45C5-A050-4E26-8379-EEFED5CF5005}" dt="2021-12-07T20:23:28.621" v="23"/>
        <pc:sldMkLst>
          <pc:docMk/>
          <pc:sldMk cId="1728583981" sldId="324"/>
        </pc:sldMkLst>
      </pc:sldChg>
    </pc:docChg>
  </pc:docChgLst>
  <pc:docChgLst>
    <pc:chgData name="Mu-Hua Hsu" userId="S::hsu269@purdue.edu::8befa6be-c897-4576-8d95-0a7201ece3cc" providerId="AD" clId="Web-{BC2DC834-99D1-42CB-8A8C-5BF7741A7779}"/>
    <pc:docChg chg="addSld modSld">
      <pc:chgData name="Mu-Hua Hsu" userId="S::hsu269@purdue.edu::8befa6be-c897-4576-8d95-0a7201ece3cc" providerId="AD" clId="Web-{BC2DC834-99D1-42CB-8A8C-5BF7741A7779}" dt="2021-12-08T02:24:39.546" v="62" actId="1076"/>
      <pc:docMkLst>
        <pc:docMk/>
      </pc:docMkLst>
      <pc:sldChg chg="modSp">
        <pc:chgData name="Mu-Hua Hsu" userId="S::hsu269@purdue.edu::8befa6be-c897-4576-8d95-0a7201ece3cc" providerId="AD" clId="Web-{BC2DC834-99D1-42CB-8A8C-5BF7741A7779}" dt="2021-12-08T02:18:29.049" v="4" actId="1076"/>
        <pc:sldMkLst>
          <pc:docMk/>
          <pc:sldMk cId="1728583981" sldId="324"/>
        </pc:sldMkLst>
        <pc:picChg chg="mod">
          <ac:chgData name="Mu-Hua Hsu" userId="S::hsu269@purdue.edu::8befa6be-c897-4576-8d95-0a7201ece3cc" providerId="AD" clId="Web-{BC2DC834-99D1-42CB-8A8C-5BF7741A7779}" dt="2021-12-08T02:18:29.049" v="4" actId="1076"/>
          <ac:picMkLst>
            <pc:docMk/>
            <pc:sldMk cId="1728583981" sldId="324"/>
            <ac:picMk id="9" creationId="{8E661256-535F-494D-9C8E-B09DB649363D}"/>
          </ac:picMkLst>
        </pc:picChg>
      </pc:sldChg>
      <pc:sldChg chg="addSp delSp modSp">
        <pc:chgData name="Mu-Hua Hsu" userId="S::hsu269@purdue.edu::8befa6be-c897-4576-8d95-0a7201ece3cc" providerId="AD" clId="Web-{BC2DC834-99D1-42CB-8A8C-5BF7741A7779}" dt="2021-12-08T02:24:39.546" v="62" actId="1076"/>
        <pc:sldMkLst>
          <pc:docMk/>
          <pc:sldMk cId="2939425440" sldId="326"/>
        </pc:sldMkLst>
        <pc:spChg chg="mod">
          <ac:chgData name="Mu-Hua Hsu" userId="S::hsu269@purdue.edu::8befa6be-c897-4576-8d95-0a7201ece3cc" providerId="AD" clId="Web-{BC2DC834-99D1-42CB-8A8C-5BF7741A7779}" dt="2021-12-08T02:23:44.796" v="47" actId="1076"/>
          <ac:spMkLst>
            <pc:docMk/>
            <pc:sldMk cId="2939425440" sldId="326"/>
            <ac:spMk id="13" creationId="{E4C3F13A-0F8D-4A5A-81E5-CE3B7D872FE3}"/>
          </ac:spMkLst>
        </pc:spChg>
        <pc:spChg chg="mod">
          <ac:chgData name="Mu-Hua Hsu" userId="S::hsu269@purdue.edu::8befa6be-c897-4576-8d95-0a7201ece3cc" providerId="AD" clId="Web-{BC2DC834-99D1-42CB-8A8C-5BF7741A7779}" dt="2021-12-08T02:23:50.421" v="48" actId="1076"/>
          <ac:spMkLst>
            <pc:docMk/>
            <pc:sldMk cId="2939425440" sldId="326"/>
            <ac:spMk id="14" creationId="{C2DFE006-CE73-4822-BC62-2504B7D2B76C}"/>
          </ac:spMkLst>
        </pc:spChg>
        <pc:spChg chg="del">
          <ac:chgData name="Mu-Hua Hsu" userId="S::hsu269@purdue.edu::8befa6be-c897-4576-8d95-0a7201ece3cc" providerId="AD" clId="Web-{BC2DC834-99D1-42CB-8A8C-5BF7741A7779}" dt="2021-12-08T02:23:59.515" v="51"/>
          <ac:spMkLst>
            <pc:docMk/>
            <pc:sldMk cId="2939425440" sldId="326"/>
            <ac:spMk id="15" creationId="{DD37D989-026D-4AC6-8B70-EFE2FF9BE7E7}"/>
          </ac:spMkLst>
        </pc:spChg>
        <pc:spChg chg="add mod">
          <ac:chgData name="Mu-Hua Hsu" userId="S::hsu269@purdue.edu::8befa6be-c897-4576-8d95-0a7201ece3cc" providerId="AD" clId="Web-{BC2DC834-99D1-42CB-8A8C-5BF7741A7779}" dt="2021-12-08T02:24:23.405" v="55" actId="1076"/>
          <ac:spMkLst>
            <pc:docMk/>
            <pc:sldMk cId="2939425440" sldId="326"/>
            <ac:spMk id="37" creationId="{8155AE80-6455-4360-B49E-76486E3A4CAB}"/>
          </ac:spMkLst>
        </pc:spChg>
        <pc:spChg chg="add mod">
          <ac:chgData name="Mu-Hua Hsu" userId="S::hsu269@purdue.edu::8befa6be-c897-4576-8d95-0a7201ece3cc" providerId="AD" clId="Web-{BC2DC834-99D1-42CB-8A8C-5BF7741A7779}" dt="2021-12-08T02:24:39.546" v="62" actId="1076"/>
          <ac:spMkLst>
            <pc:docMk/>
            <pc:sldMk cId="2939425440" sldId="326"/>
            <ac:spMk id="39" creationId="{BDA09E6B-D6E9-4AA1-822D-6259342F5EB3}"/>
          </ac:spMkLst>
        </pc:spChg>
        <pc:picChg chg="del">
          <ac:chgData name="Mu-Hua Hsu" userId="S::hsu269@purdue.edu::8befa6be-c897-4576-8d95-0a7201ece3cc" providerId="AD" clId="Web-{BC2DC834-99D1-42CB-8A8C-5BF7741A7779}" dt="2021-12-08T02:23:55.140" v="49"/>
          <ac:picMkLst>
            <pc:docMk/>
            <pc:sldMk cId="2939425440" sldId="326"/>
            <ac:picMk id="11" creationId="{884FE606-3E9A-4CE5-8AAC-AF26E1496FF0}"/>
          </ac:picMkLst>
        </pc:picChg>
        <pc:picChg chg="del mod">
          <ac:chgData name="Mu-Hua Hsu" userId="S::hsu269@purdue.edu::8befa6be-c897-4576-8d95-0a7201ece3cc" providerId="AD" clId="Web-{BC2DC834-99D1-42CB-8A8C-5BF7741A7779}" dt="2021-12-08T02:23:59.015" v="50"/>
          <ac:picMkLst>
            <pc:docMk/>
            <pc:sldMk cId="2939425440" sldId="326"/>
            <ac:picMk id="16" creationId="{73AF45DE-27A0-439B-A564-1AD46834EF68}"/>
          </ac:picMkLst>
        </pc:picChg>
        <pc:picChg chg="add del mod">
          <ac:chgData name="Mu-Hua Hsu" userId="S::hsu269@purdue.edu::8befa6be-c897-4576-8d95-0a7201ece3cc" providerId="AD" clId="Web-{BC2DC834-99D1-42CB-8A8C-5BF7741A7779}" dt="2021-12-08T02:24:09.890" v="53"/>
          <ac:picMkLst>
            <pc:docMk/>
            <pc:sldMk cId="2939425440" sldId="326"/>
            <ac:picMk id="25" creationId="{D24572FF-A945-49B1-B9FA-AD7D73EB7974}"/>
          </ac:picMkLst>
        </pc:picChg>
      </pc:sldChg>
      <pc:sldChg chg="addSp modSp new modNotes">
        <pc:chgData name="Mu-Hua Hsu" userId="S::hsu269@purdue.edu::8befa6be-c897-4576-8d95-0a7201ece3cc" providerId="AD" clId="Web-{BC2DC834-99D1-42CB-8A8C-5BF7741A7779}" dt="2021-12-08T02:21:44.079" v="45"/>
        <pc:sldMkLst>
          <pc:docMk/>
          <pc:sldMk cId="1349677429" sldId="352"/>
        </pc:sldMkLst>
        <pc:picChg chg="add mod">
          <ac:chgData name="Mu-Hua Hsu" userId="S::hsu269@purdue.edu::8befa6be-c897-4576-8d95-0a7201ece3cc" providerId="AD" clId="Web-{BC2DC834-99D1-42CB-8A8C-5BF7741A7779}" dt="2021-12-08T02:17:38.128" v="3" actId="1076"/>
          <ac:picMkLst>
            <pc:docMk/>
            <pc:sldMk cId="1349677429" sldId="352"/>
            <ac:picMk id="4" creationId="{FA3D17AB-2505-4D6E-B790-1FB0BF58B090}"/>
          </ac:picMkLst>
        </pc:picChg>
      </pc:sldChg>
    </pc:docChg>
  </pc:docChgLst>
  <pc:docChgLst>
    <pc:chgData name="Swati Srivastava" userId="e0a17f14-a918-4bb2-9140-4e1f320f209d" providerId="ADAL" clId="{AA40F483-3D44-4947-A33F-C30CB0A5F770}"/>
    <pc:docChg chg="undo redo custSel addSld delSld modSld sldOrd delMainMaster modMainMaster">
      <pc:chgData name="Swati Srivastava" userId="e0a17f14-a918-4bb2-9140-4e1f320f209d" providerId="ADAL" clId="{AA40F483-3D44-4947-A33F-C30CB0A5F770}" dt="2021-12-08T21:59:43.981" v="4194" actId="1076"/>
      <pc:docMkLst>
        <pc:docMk/>
      </pc:docMkLst>
      <pc:sldChg chg="delSp modSp mod setBg chgLayout">
        <pc:chgData name="Swati Srivastava" userId="e0a17f14-a918-4bb2-9140-4e1f320f209d" providerId="ADAL" clId="{AA40F483-3D44-4947-A33F-C30CB0A5F770}" dt="2021-12-06T06:25:50.674" v="156" actId="20577"/>
        <pc:sldMkLst>
          <pc:docMk/>
          <pc:sldMk cId="0" sldId="256"/>
        </pc:sldMkLst>
        <pc:spChg chg="mod ord">
          <ac:chgData name="Swati Srivastava" userId="e0a17f14-a918-4bb2-9140-4e1f320f209d" providerId="ADAL" clId="{AA40F483-3D44-4947-A33F-C30CB0A5F770}" dt="2021-12-06T06:25:50.674" v="156" actId="20577"/>
          <ac:spMkLst>
            <pc:docMk/>
            <pc:sldMk cId="0" sldId="256"/>
            <ac:spMk id="290" creationId="{00000000-0000-0000-0000-000000000000}"/>
          </ac:spMkLst>
        </pc:spChg>
        <pc:spChg chg="mod ord">
          <ac:chgData name="Swati Srivastava" userId="e0a17f14-a918-4bb2-9140-4e1f320f209d" providerId="ADAL" clId="{AA40F483-3D44-4947-A33F-C30CB0A5F770}" dt="2021-12-06T06:11:54.732" v="96" actId="1076"/>
          <ac:spMkLst>
            <pc:docMk/>
            <pc:sldMk cId="0" sldId="256"/>
            <ac:spMk id="291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6:09:55.206" v="64" actId="478"/>
          <ac:spMkLst>
            <pc:docMk/>
            <pc:sldMk cId="0" sldId="256"/>
            <ac:spMk id="293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6:09:56.768" v="65" actId="478"/>
          <ac:spMkLst>
            <pc:docMk/>
            <pc:sldMk cId="0" sldId="256"/>
            <ac:spMk id="294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6:09:51.897" v="62" actId="478"/>
          <ac:spMkLst>
            <pc:docMk/>
            <pc:sldMk cId="0" sldId="256"/>
            <ac:spMk id="295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6:09:53.326" v="63" actId="478"/>
          <ac:spMkLst>
            <pc:docMk/>
            <pc:sldMk cId="0" sldId="256"/>
            <ac:spMk id="296" creationId="{00000000-0000-0000-0000-000000000000}"/>
          </ac:spMkLst>
        </pc:spChg>
        <pc:cxnChg chg="del">
          <ac:chgData name="Swati Srivastava" userId="e0a17f14-a918-4bb2-9140-4e1f320f209d" providerId="ADAL" clId="{AA40F483-3D44-4947-A33F-C30CB0A5F770}" dt="2021-12-06T06:11:51.650" v="95" actId="478"/>
          <ac:cxnSpMkLst>
            <pc:docMk/>
            <pc:sldMk cId="0" sldId="256"/>
            <ac:cxnSpMk id="292" creationId="{00000000-0000-0000-0000-000000000000}"/>
          </ac:cxnSpMkLst>
        </pc:cxnChg>
      </pc:sldChg>
      <pc:sldChg chg="addSp delSp modSp mod">
        <pc:chgData name="Swati Srivastava" userId="e0a17f14-a918-4bb2-9140-4e1f320f209d" providerId="ADAL" clId="{AA40F483-3D44-4947-A33F-C30CB0A5F770}" dt="2021-12-06T06:37:24.439" v="353" actId="478"/>
        <pc:sldMkLst>
          <pc:docMk/>
          <pc:sldMk cId="0" sldId="259"/>
        </pc:sldMkLst>
        <pc:spChg chg="add del mod">
          <ac:chgData name="Swati Srivastava" userId="e0a17f14-a918-4bb2-9140-4e1f320f209d" providerId="ADAL" clId="{AA40F483-3D44-4947-A33F-C30CB0A5F770}" dt="2021-12-06T06:13:17.855" v="106" actId="478"/>
          <ac:spMkLst>
            <pc:docMk/>
            <pc:sldMk cId="0" sldId="259"/>
            <ac:spMk id="3" creationId="{F158BFC1-7D11-4A23-959D-11CADB278E83}"/>
          </ac:spMkLst>
        </pc:spChg>
        <pc:spChg chg="add del mod">
          <ac:chgData name="Swati Srivastava" userId="e0a17f14-a918-4bb2-9140-4e1f320f209d" providerId="ADAL" clId="{AA40F483-3D44-4947-A33F-C30CB0A5F770}" dt="2021-12-06T06:37:24.439" v="353" actId="478"/>
          <ac:spMkLst>
            <pc:docMk/>
            <pc:sldMk cId="0" sldId="259"/>
            <ac:spMk id="5" creationId="{6976166D-7249-46E6-B54C-D4EC58CE9EEE}"/>
          </ac:spMkLst>
        </pc:spChg>
        <pc:spChg chg="add del mod">
          <ac:chgData name="Swati Srivastava" userId="e0a17f14-a918-4bb2-9140-4e1f320f209d" providerId="ADAL" clId="{AA40F483-3D44-4947-A33F-C30CB0A5F770}" dt="2021-12-06T06:09:26.463" v="61" actId="478"/>
          <ac:spMkLst>
            <pc:docMk/>
            <pc:sldMk cId="0" sldId="259"/>
            <ac:spMk id="11" creationId="{0E7A338E-D217-4A6D-9D04-84F688F02F7E}"/>
          </ac:spMkLst>
        </pc:spChg>
        <pc:spChg chg="del mod">
          <ac:chgData name="Swati Srivastava" userId="e0a17f14-a918-4bb2-9140-4e1f320f209d" providerId="ADAL" clId="{AA40F483-3D44-4947-A33F-C30CB0A5F770}" dt="2021-12-06T06:13:14.977" v="105" actId="478"/>
          <ac:spMkLst>
            <pc:docMk/>
            <pc:sldMk cId="0" sldId="259"/>
            <ac:spMk id="338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6:37:21.196" v="351" actId="478"/>
          <ac:spMkLst>
            <pc:docMk/>
            <pc:sldMk cId="0" sldId="259"/>
            <ac:spMk id="339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01:55.060" v="38" actId="478"/>
          <ac:spMkLst>
            <pc:docMk/>
            <pc:sldMk cId="0" sldId="259"/>
            <ac:spMk id="341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3:24.714" v="108" actId="478"/>
          <ac:spMkLst>
            <pc:docMk/>
            <pc:sldMk cId="0" sldId="259"/>
            <ac:spMk id="344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3:23.113" v="107" actId="478"/>
          <ac:spMkLst>
            <pc:docMk/>
            <pc:sldMk cId="0" sldId="259"/>
            <ac:spMk id="345" creationId="{00000000-0000-0000-0000-000000000000}"/>
          </ac:spMkLst>
        </pc:spChg>
        <pc:cxnChg chg="del">
          <ac:chgData name="Swati Srivastava" userId="e0a17f14-a918-4bb2-9140-4e1f320f209d" providerId="ADAL" clId="{AA40F483-3D44-4947-A33F-C30CB0A5F770}" dt="2021-12-06T06:37:19.031" v="350" actId="478"/>
          <ac:cxnSpMkLst>
            <pc:docMk/>
            <pc:sldMk cId="0" sldId="259"/>
            <ac:cxnSpMk id="340" creationId="{00000000-0000-0000-0000-000000000000}"/>
          </ac:cxnSpMkLst>
        </pc:cxnChg>
      </pc:sldChg>
      <pc:sldChg chg="addSp delSp modSp mod setBg">
        <pc:chgData name="Swati Srivastava" userId="e0a17f14-a918-4bb2-9140-4e1f320f209d" providerId="ADAL" clId="{AA40F483-3D44-4947-A33F-C30CB0A5F770}" dt="2021-12-08T01:53:43.291" v="3578"/>
        <pc:sldMkLst>
          <pc:docMk/>
          <pc:sldMk cId="0" sldId="260"/>
        </pc:sldMkLst>
        <pc:spChg chg="add del mod">
          <ac:chgData name="Swati Srivastava" userId="e0a17f14-a918-4bb2-9140-4e1f320f209d" providerId="ADAL" clId="{AA40F483-3D44-4947-A33F-C30CB0A5F770}" dt="2021-12-06T06:38:49.197" v="356" actId="478"/>
          <ac:spMkLst>
            <pc:docMk/>
            <pc:sldMk cId="0" sldId="260"/>
            <ac:spMk id="4" creationId="{E610C9A7-762D-4B62-8BB4-7D6B15D9204C}"/>
          </ac:spMkLst>
        </pc:spChg>
        <pc:spChg chg="add del mod">
          <ac:chgData name="Swati Srivastava" userId="e0a17f14-a918-4bb2-9140-4e1f320f209d" providerId="ADAL" clId="{AA40F483-3D44-4947-A33F-C30CB0A5F770}" dt="2021-12-06T06:40:18.071" v="362" actId="478"/>
          <ac:spMkLst>
            <pc:docMk/>
            <pc:sldMk cId="0" sldId="260"/>
            <ac:spMk id="7" creationId="{00973C3B-CE59-4B42-A48E-32ABE0803C7C}"/>
          </ac:spMkLst>
        </pc:spChg>
        <pc:spChg chg="add del mod">
          <ac:chgData name="Swati Srivastava" userId="e0a17f14-a918-4bb2-9140-4e1f320f209d" providerId="ADAL" clId="{AA40F483-3D44-4947-A33F-C30CB0A5F770}" dt="2021-12-06T06:02:08.295" v="42" actId="478"/>
          <ac:spMkLst>
            <pc:docMk/>
            <pc:sldMk cId="0" sldId="260"/>
            <ac:spMk id="350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6:38:47.327" v="354" actId="478"/>
          <ac:spMkLst>
            <pc:docMk/>
            <pc:sldMk cId="0" sldId="260"/>
            <ac:spMk id="351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6:40:14.571" v="361" actId="478"/>
          <ac:spMkLst>
            <pc:docMk/>
            <pc:sldMk cId="0" sldId="260"/>
            <ac:spMk id="352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6:08:29.030" v="59" actId="478"/>
          <ac:spMkLst>
            <pc:docMk/>
            <pc:sldMk cId="0" sldId="260"/>
            <ac:spMk id="354" creationId="{00000000-0000-0000-0000-000000000000}"/>
          </ac:spMkLst>
        </pc:spChg>
        <pc:graphicFrameChg chg="add mod modGraphic">
          <ac:chgData name="Swati Srivastava" userId="e0a17f14-a918-4bb2-9140-4e1f320f209d" providerId="ADAL" clId="{AA40F483-3D44-4947-A33F-C30CB0A5F770}" dt="2021-12-06T07:52:39.902" v="1938" actId="1076"/>
          <ac:graphicFrameMkLst>
            <pc:docMk/>
            <pc:sldMk cId="0" sldId="260"/>
            <ac:graphicFrameMk id="5" creationId="{60C15815-7E91-486F-BC3B-E5F8544AD527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1:53:43.291" v="3578"/>
          <ac:graphicFrameMkLst>
            <pc:docMk/>
            <pc:sldMk cId="0" sldId="260"/>
            <ac:graphicFrameMk id="6" creationId="{CA6E64F5-8044-4FD7-80F7-04CE02D6251D}"/>
          </ac:graphicFrameMkLst>
        </pc:graphicFrameChg>
        <pc:graphicFrameChg chg="add del mod modGraphic">
          <ac:chgData name="Swati Srivastava" userId="e0a17f14-a918-4bb2-9140-4e1f320f209d" providerId="ADAL" clId="{AA40F483-3D44-4947-A33F-C30CB0A5F770}" dt="2021-12-08T01:53:42.536" v="3577" actId="478"/>
          <ac:graphicFrameMkLst>
            <pc:docMk/>
            <pc:sldMk cId="0" sldId="260"/>
            <ac:graphicFrameMk id="8" creationId="{F704BF16-1AAD-41DB-A04C-810F49EBA605}"/>
          </ac:graphicFrameMkLst>
        </pc:graphicFrameChg>
        <pc:picChg chg="del mod">
          <ac:chgData name="Swati Srivastava" userId="e0a17f14-a918-4bb2-9140-4e1f320f209d" providerId="ADAL" clId="{AA40F483-3D44-4947-A33F-C30CB0A5F770}" dt="2021-12-06T06:40:21.399" v="363" actId="478"/>
          <ac:picMkLst>
            <pc:docMk/>
            <pc:sldMk cId="0" sldId="260"/>
            <ac:picMk id="3" creationId="{6E4A6909-4CFD-9A43-9E86-4CDB3B889DFE}"/>
          </ac:picMkLst>
        </pc:picChg>
      </pc:sldChg>
      <pc:sldChg chg="modSp del">
        <pc:chgData name="Swati Srivastava" userId="e0a17f14-a918-4bb2-9140-4e1f320f209d" providerId="ADAL" clId="{AA40F483-3D44-4947-A33F-C30CB0A5F770}" dt="2021-12-06T06:58:42.747" v="698" actId="47"/>
        <pc:sldMkLst>
          <pc:docMk/>
          <pc:sldMk cId="0" sldId="262"/>
        </pc:sldMkLst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62"/>
            <ac:spMk id="366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62"/>
            <ac:spMk id="367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62"/>
            <ac:spMk id="368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62"/>
            <ac:spMk id="369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62"/>
            <ac:spMk id="370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62"/>
            <ac:spMk id="371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62"/>
            <ac:spMk id="372" creationId="{00000000-0000-0000-0000-000000000000}"/>
          </ac:spMkLst>
        </pc:spChg>
      </pc:sldChg>
      <pc:sldChg chg="addSp delSp modSp mod setBg">
        <pc:chgData name="Swati Srivastava" userId="e0a17f14-a918-4bb2-9140-4e1f320f209d" providerId="ADAL" clId="{AA40F483-3D44-4947-A33F-C30CB0A5F770}" dt="2021-12-06T23:34:25.351" v="1981" actId="21"/>
        <pc:sldMkLst>
          <pc:docMk/>
          <pc:sldMk cId="0" sldId="266"/>
        </pc:sldMkLst>
        <pc:spChg chg="mod">
          <ac:chgData name="Swati Srivastava" userId="e0a17f14-a918-4bb2-9140-4e1f320f209d" providerId="ADAL" clId="{AA40F483-3D44-4947-A33F-C30CB0A5F770}" dt="2021-12-06T06:12:54.233" v="102" actId="1076"/>
          <ac:spMkLst>
            <pc:docMk/>
            <pc:sldMk cId="0" sldId="266"/>
            <ac:spMk id="455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11:11.637" v="90" actId="108"/>
          <ac:spMkLst>
            <pc:docMk/>
            <pc:sldMk cId="0" sldId="266"/>
            <ac:spMk id="456" creationId="{00000000-0000-0000-0000-000000000000}"/>
          </ac:spMkLst>
        </pc:spChg>
        <pc:picChg chg="add del mod">
          <ac:chgData name="Swati Srivastava" userId="e0a17f14-a918-4bb2-9140-4e1f320f209d" providerId="ADAL" clId="{AA40F483-3D44-4947-A33F-C30CB0A5F770}" dt="2021-12-06T23:34:25.351" v="1981" actId="21"/>
          <ac:picMkLst>
            <pc:docMk/>
            <pc:sldMk cId="0" sldId="266"/>
            <ac:picMk id="16" creationId="{F142935A-C30B-46D3-85DE-AA1933B2AA12}"/>
          </ac:picMkLst>
        </pc:picChg>
      </pc:sldChg>
      <pc:sldChg chg="modSp del">
        <pc:chgData name="Swati Srivastava" userId="e0a17f14-a918-4bb2-9140-4e1f320f209d" providerId="ADAL" clId="{AA40F483-3D44-4947-A33F-C30CB0A5F770}" dt="2021-12-06T06:58:06.616" v="689" actId="47"/>
        <pc:sldMkLst>
          <pc:docMk/>
          <pc:sldMk cId="0" sldId="267"/>
        </pc:sldMkLst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67"/>
            <ac:spMk id="469" creationId="{00000000-0000-0000-0000-000000000000}"/>
          </ac:spMkLst>
        </pc:spChg>
      </pc:sldChg>
      <pc:sldChg chg="delSp modSp mod setBg">
        <pc:chgData name="Swati Srivastava" userId="e0a17f14-a918-4bb2-9140-4e1f320f209d" providerId="ADAL" clId="{AA40F483-3D44-4947-A33F-C30CB0A5F770}" dt="2021-12-08T02:00:48.842" v="3610" actId="478"/>
        <pc:sldMkLst>
          <pc:docMk/>
          <pc:sldMk cId="0" sldId="270"/>
        </pc:sldMkLst>
        <pc:spChg chg="del">
          <ac:chgData name="Swati Srivastava" userId="e0a17f14-a918-4bb2-9140-4e1f320f209d" providerId="ADAL" clId="{AA40F483-3D44-4947-A33F-C30CB0A5F770}" dt="2021-12-08T02:00:48.842" v="3610" actId="478"/>
          <ac:spMkLst>
            <pc:docMk/>
            <pc:sldMk cId="0" sldId="270"/>
            <ac:spMk id="3" creationId="{F60F85D6-BB90-8943-93B7-8B8E2259D941}"/>
          </ac:spMkLst>
        </pc:spChg>
        <pc:spChg chg="mod">
          <ac:chgData name="Swati Srivastava" userId="e0a17f14-a918-4bb2-9140-4e1f320f209d" providerId="ADAL" clId="{AA40F483-3D44-4947-A33F-C30CB0A5F770}" dt="2021-12-06T06:13:58.936" v="112"/>
          <ac:spMkLst>
            <pc:docMk/>
            <pc:sldMk cId="0" sldId="270"/>
            <ac:spMk id="524" creationId="{00000000-0000-0000-0000-000000000000}"/>
          </ac:spMkLst>
        </pc:spChg>
      </pc:sldChg>
      <pc:sldChg chg="modSp del">
        <pc:chgData name="Swati Srivastava" userId="e0a17f14-a918-4bb2-9140-4e1f320f209d" providerId="ADAL" clId="{AA40F483-3D44-4947-A33F-C30CB0A5F770}" dt="2021-12-06T07:20:57.693" v="1220" actId="47"/>
        <pc:sldMkLst>
          <pc:docMk/>
          <pc:sldMk cId="0" sldId="277"/>
        </pc:sldMkLst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77"/>
            <ac:spMk id="1384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77"/>
            <ac:spMk id="1385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77"/>
            <ac:spMk id="1386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77"/>
            <ac:spMk id="1387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77"/>
            <ac:spMk id="1388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77"/>
            <ac:spMk id="1389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77"/>
            <ac:spMk id="1390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77"/>
            <ac:spMk id="1391" creationId="{00000000-0000-0000-0000-000000000000}"/>
          </ac:spMkLst>
        </pc:spChg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0" sldId="277"/>
            <ac:spMk id="1392" creationId="{00000000-0000-0000-0000-000000000000}"/>
          </ac:spMkLst>
        </pc:spChg>
      </pc:sldChg>
      <pc:sldChg chg="del ord">
        <pc:chgData name="Swati Srivastava" userId="e0a17f14-a918-4bb2-9140-4e1f320f209d" providerId="ADAL" clId="{AA40F483-3D44-4947-A33F-C30CB0A5F770}" dt="2021-12-06T06:13:40.712" v="110" actId="47"/>
        <pc:sldMkLst>
          <pc:docMk/>
          <pc:sldMk cId="0" sldId="293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294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295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296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297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298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299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00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01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02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03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04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05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06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07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08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09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10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11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12"/>
        </pc:sldMkLst>
      </pc:sldChg>
      <pc:sldChg chg="del">
        <pc:chgData name="Swati Srivastava" userId="e0a17f14-a918-4bb2-9140-4e1f320f209d" providerId="ADAL" clId="{AA40F483-3D44-4947-A33F-C30CB0A5F770}" dt="2021-12-06T06:13:49.993" v="111" actId="47"/>
        <pc:sldMkLst>
          <pc:docMk/>
          <pc:sldMk cId="0" sldId="313"/>
        </pc:sldMkLst>
      </pc:sldChg>
      <pc:sldChg chg="addSp delSp modSp mod setBg">
        <pc:chgData name="Swati Srivastava" userId="e0a17f14-a918-4bb2-9140-4e1f320f209d" providerId="ADAL" clId="{AA40F483-3D44-4947-A33F-C30CB0A5F770}" dt="2021-12-06T06:58:35.809" v="697" actId="1076"/>
        <pc:sldMkLst>
          <pc:docMk/>
          <pc:sldMk cId="154807196" sldId="314"/>
        </pc:sldMkLst>
        <pc:spChg chg="add del mod">
          <ac:chgData name="Swati Srivastava" userId="e0a17f14-a918-4bb2-9140-4e1f320f209d" providerId="ADAL" clId="{AA40F483-3D44-4947-A33F-C30CB0A5F770}" dt="2021-12-06T06:58:15.101" v="691" actId="478"/>
          <ac:spMkLst>
            <pc:docMk/>
            <pc:sldMk cId="154807196" sldId="314"/>
            <ac:spMk id="3" creationId="{C555094F-A517-41AB-A4E4-2E87DB7702E0}"/>
          </ac:spMkLst>
        </pc:spChg>
        <pc:spChg chg="add del mod">
          <ac:chgData name="Swati Srivastava" userId="e0a17f14-a918-4bb2-9140-4e1f320f209d" providerId="ADAL" clId="{AA40F483-3D44-4947-A33F-C30CB0A5F770}" dt="2021-12-06T06:58:20.881" v="693" actId="478"/>
          <ac:spMkLst>
            <pc:docMk/>
            <pc:sldMk cId="154807196" sldId="314"/>
            <ac:spMk id="5" creationId="{D05D510C-1582-4AAB-8043-BBDD9EF8453F}"/>
          </ac:spMkLst>
        </pc:spChg>
        <pc:spChg chg="mod">
          <ac:chgData name="Swati Srivastava" userId="e0a17f14-a918-4bb2-9140-4e1f320f209d" providerId="ADAL" clId="{AA40F483-3D44-4947-A33F-C30CB0A5F770}" dt="2021-12-06T06:58:35.809" v="697" actId="1076"/>
          <ac:spMkLst>
            <pc:docMk/>
            <pc:sldMk cId="154807196" sldId="314"/>
            <ac:spMk id="337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6:58:11.848" v="690" actId="478"/>
          <ac:spMkLst>
            <pc:docMk/>
            <pc:sldMk cId="154807196" sldId="314"/>
            <ac:spMk id="338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58:17.535" v="692" actId="478"/>
          <ac:spMkLst>
            <pc:docMk/>
            <pc:sldMk cId="154807196" sldId="314"/>
            <ac:spMk id="339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11.226" v="113" actId="478"/>
          <ac:spMkLst>
            <pc:docMk/>
            <pc:sldMk cId="154807196" sldId="314"/>
            <ac:spMk id="341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16.347" v="115" actId="478"/>
          <ac:spMkLst>
            <pc:docMk/>
            <pc:sldMk cId="154807196" sldId="314"/>
            <ac:spMk id="344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13.347" v="114" actId="478"/>
          <ac:spMkLst>
            <pc:docMk/>
            <pc:sldMk cId="154807196" sldId="314"/>
            <ac:spMk id="345" creationId="{00000000-0000-0000-0000-000000000000}"/>
          </ac:spMkLst>
        </pc:spChg>
        <pc:cxnChg chg="del">
          <ac:chgData name="Swati Srivastava" userId="e0a17f14-a918-4bb2-9140-4e1f320f209d" providerId="ADAL" clId="{AA40F483-3D44-4947-A33F-C30CB0A5F770}" dt="2021-12-06T06:58:22.373" v="694" actId="478"/>
          <ac:cxnSpMkLst>
            <pc:docMk/>
            <pc:sldMk cId="154807196" sldId="314"/>
            <ac:cxnSpMk id="340" creationId="{00000000-0000-0000-0000-000000000000}"/>
          </ac:cxnSpMkLst>
        </pc:cxnChg>
      </pc:sldChg>
      <pc:sldChg chg="addSp delSp modSp mod setBg">
        <pc:chgData name="Swati Srivastava" userId="e0a17f14-a918-4bb2-9140-4e1f320f209d" providerId="ADAL" clId="{AA40F483-3D44-4947-A33F-C30CB0A5F770}" dt="2021-12-08T19:19:02.485" v="4183" actId="478"/>
        <pc:sldMkLst>
          <pc:docMk/>
          <pc:sldMk cId="3700269686" sldId="315"/>
        </pc:sldMkLst>
        <pc:spChg chg="add del mod">
          <ac:chgData name="Swati Srivastava" userId="e0a17f14-a918-4bb2-9140-4e1f320f209d" providerId="ADAL" clId="{AA40F483-3D44-4947-A33F-C30CB0A5F770}" dt="2021-12-06T07:20:42.957" v="1216" actId="478"/>
          <ac:spMkLst>
            <pc:docMk/>
            <pc:sldMk cId="3700269686" sldId="315"/>
            <ac:spMk id="3" creationId="{EECF20A2-6D85-4C93-9573-9F37B1584D15}"/>
          </ac:spMkLst>
        </pc:spChg>
        <pc:spChg chg="add del mod">
          <ac:chgData name="Swati Srivastava" userId="e0a17f14-a918-4bb2-9140-4e1f320f209d" providerId="ADAL" clId="{AA40F483-3D44-4947-A33F-C30CB0A5F770}" dt="2021-12-06T07:20:51.494" v="1219" actId="478"/>
          <ac:spMkLst>
            <pc:docMk/>
            <pc:sldMk cId="3700269686" sldId="315"/>
            <ac:spMk id="5" creationId="{5929BE24-DD98-4F6A-9F6C-DECC4D6CF0CD}"/>
          </ac:spMkLst>
        </pc:spChg>
        <pc:spChg chg="del">
          <ac:chgData name="Swati Srivastava" userId="e0a17f14-a918-4bb2-9140-4e1f320f209d" providerId="ADAL" clId="{AA40F483-3D44-4947-A33F-C30CB0A5F770}" dt="2021-12-08T19:19:02.485" v="4183" actId="478"/>
          <ac:spMkLst>
            <pc:docMk/>
            <pc:sldMk cId="3700269686" sldId="315"/>
            <ac:spMk id="11" creationId="{7BF23FE9-AC98-A24F-8FD0-34DA547AA520}"/>
          </ac:spMkLst>
        </pc:spChg>
        <pc:spChg chg="mod">
          <ac:chgData name="Swati Srivastava" userId="e0a17f14-a918-4bb2-9140-4e1f320f209d" providerId="ADAL" clId="{AA40F483-3D44-4947-A33F-C30CB0A5F770}" dt="2021-12-06T07:23:26.428" v="1291" actId="20577"/>
          <ac:spMkLst>
            <pc:docMk/>
            <pc:sldMk cId="3700269686" sldId="315"/>
            <ac:spMk id="337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7:20:40.342" v="1215" actId="478"/>
          <ac:spMkLst>
            <pc:docMk/>
            <pc:sldMk cId="3700269686" sldId="315"/>
            <ac:spMk id="338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7:20:47.634" v="1218" actId="478"/>
          <ac:spMkLst>
            <pc:docMk/>
            <pc:sldMk cId="3700269686" sldId="315"/>
            <ac:spMk id="339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21.716" v="116" actId="478"/>
          <ac:spMkLst>
            <pc:docMk/>
            <pc:sldMk cId="3700269686" sldId="315"/>
            <ac:spMk id="341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26.571" v="118" actId="478"/>
          <ac:spMkLst>
            <pc:docMk/>
            <pc:sldMk cId="3700269686" sldId="315"/>
            <ac:spMk id="344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24.060" v="117" actId="478"/>
          <ac:spMkLst>
            <pc:docMk/>
            <pc:sldMk cId="3700269686" sldId="315"/>
            <ac:spMk id="345" creationId="{00000000-0000-0000-0000-000000000000}"/>
          </ac:spMkLst>
        </pc:spChg>
        <pc:cxnChg chg="del">
          <ac:chgData name="Swati Srivastava" userId="e0a17f14-a918-4bb2-9140-4e1f320f209d" providerId="ADAL" clId="{AA40F483-3D44-4947-A33F-C30CB0A5F770}" dt="2021-12-06T07:20:44.403" v="1217" actId="478"/>
          <ac:cxnSpMkLst>
            <pc:docMk/>
            <pc:sldMk cId="3700269686" sldId="315"/>
            <ac:cxnSpMk id="340" creationId="{00000000-0000-0000-0000-000000000000}"/>
          </ac:cxnSpMkLst>
        </pc:cxnChg>
      </pc:sldChg>
      <pc:sldChg chg="addSp delSp modSp mod setBg">
        <pc:chgData name="Swati Srivastava" userId="e0a17f14-a918-4bb2-9140-4e1f320f209d" providerId="ADAL" clId="{AA40F483-3D44-4947-A33F-C30CB0A5F770}" dt="2021-12-06T07:23:44.759" v="1301" actId="478"/>
        <pc:sldMkLst>
          <pc:docMk/>
          <pc:sldMk cId="51400551" sldId="316"/>
        </pc:sldMkLst>
        <pc:spChg chg="add del mod">
          <ac:chgData name="Swati Srivastava" userId="e0a17f14-a918-4bb2-9140-4e1f320f209d" providerId="ADAL" clId="{AA40F483-3D44-4947-A33F-C30CB0A5F770}" dt="2021-12-06T07:23:14.104" v="1279" actId="478"/>
          <ac:spMkLst>
            <pc:docMk/>
            <pc:sldMk cId="51400551" sldId="316"/>
            <ac:spMk id="3" creationId="{3B3FD1C5-F48A-4E4C-A175-3CFA6E6D8B7F}"/>
          </ac:spMkLst>
        </pc:spChg>
        <pc:spChg chg="add del mod">
          <ac:chgData name="Swati Srivastava" userId="e0a17f14-a918-4bb2-9140-4e1f320f209d" providerId="ADAL" clId="{AA40F483-3D44-4947-A33F-C30CB0A5F770}" dt="2021-12-06T07:23:44.759" v="1301" actId="478"/>
          <ac:spMkLst>
            <pc:docMk/>
            <pc:sldMk cId="51400551" sldId="316"/>
            <ac:spMk id="5" creationId="{E0951CDC-5EE0-4861-AE05-888A59153D7F}"/>
          </ac:spMkLst>
        </pc:spChg>
        <pc:spChg chg="mod">
          <ac:chgData name="Swati Srivastava" userId="e0a17f14-a918-4bb2-9140-4e1f320f209d" providerId="ADAL" clId="{AA40F483-3D44-4947-A33F-C30CB0A5F770}" dt="2021-12-06T07:23:41.811" v="1299" actId="1076"/>
          <ac:spMkLst>
            <pc:docMk/>
            <pc:sldMk cId="51400551" sldId="316"/>
            <ac:spMk id="337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7:23:43.459" v="1300" actId="478"/>
          <ac:spMkLst>
            <pc:docMk/>
            <pc:sldMk cId="51400551" sldId="316"/>
            <ac:spMk id="338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7:23:11.464" v="1278" actId="478"/>
          <ac:spMkLst>
            <pc:docMk/>
            <pc:sldMk cId="51400551" sldId="316"/>
            <ac:spMk id="339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32.494" v="119" actId="478"/>
          <ac:spMkLst>
            <pc:docMk/>
            <pc:sldMk cId="51400551" sldId="316"/>
            <ac:spMk id="341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36.434" v="121" actId="478"/>
          <ac:spMkLst>
            <pc:docMk/>
            <pc:sldMk cId="51400551" sldId="316"/>
            <ac:spMk id="344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34.825" v="120" actId="478"/>
          <ac:spMkLst>
            <pc:docMk/>
            <pc:sldMk cId="51400551" sldId="316"/>
            <ac:spMk id="345" creationId="{00000000-0000-0000-0000-000000000000}"/>
          </ac:spMkLst>
        </pc:spChg>
        <pc:cxnChg chg="del">
          <ac:chgData name="Swati Srivastava" userId="e0a17f14-a918-4bb2-9140-4e1f320f209d" providerId="ADAL" clId="{AA40F483-3D44-4947-A33F-C30CB0A5F770}" dt="2021-12-06T07:23:08.911" v="1277" actId="478"/>
          <ac:cxnSpMkLst>
            <pc:docMk/>
            <pc:sldMk cId="51400551" sldId="316"/>
            <ac:cxnSpMk id="340" creationId="{00000000-0000-0000-0000-000000000000}"/>
          </ac:cxnSpMkLst>
        </pc:cxnChg>
      </pc:sldChg>
      <pc:sldChg chg="addSp delSp modSp mod setBg">
        <pc:chgData name="Swati Srivastava" userId="e0a17f14-a918-4bb2-9140-4e1f320f209d" providerId="ADAL" clId="{AA40F483-3D44-4947-A33F-C30CB0A5F770}" dt="2021-12-08T00:33:38.706" v="3565" actId="478"/>
        <pc:sldMkLst>
          <pc:docMk/>
          <pc:sldMk cId="3456812027" sldId="317"/>
        </pc:sldMkLst>
        <pc:spChg chg="add del mod">
          <ac:chgData name="Swati Srivastava" userId="e0a17f14-a918-4bb2-9140-4e1f320f209d" providerId="ADAL" clId="{AA40F483-3D44-4947-A33F-C30CB0A5F770}" dt="2021-12-06T07:50:19.522" v="1909" actId="478"/>
          <ac:spMkLst>
            <pc:docMk/>
            <pc:sldMk cId="3456812027" sldId="317"/>
            <ac:spMk id="3" creationId="{2686C05A-F393-434E-9BD8-B4E4D54C247E}"/>
          </ac:spMkLst>
        </pc:spChg>
        <pc:spChg chg="add del mod">
          <ac:chgData name="Swati Srivastava" userId="e0a17f14-a918-4bb2-9140-4e1f320f209d" providerId="ADAL" clId="{AA40F483-3D44-4947-A33F-C30CB0A5F770}" dt="2021-12-06T07:50:25.691" v="1911" actId="478"/>
          <ac:spMkLst>
            <pc:docMk/>
            <pc:sldMk cId="3456812027" sldId="317"/>
            <ac:spMk id="5" creationId="{DEA95CB4-AE6C-44F0-B257-B0A94CB1802F}"/>
          </ac:spMkLst>
        </pc:spChg>
        <pc:spChg chg="del">
          <ac:chgData name="Swati Srivastava" userId="e0a17f14-a918-4bb2-9140-4e1f320f209d" providerId="ADAL" clId="{AA40F483-3D44-4947-A33F-C30CB0A5F770}" dt="2021-12-08T00:33:38.706" v="3565" actId="478"/>
          <ac:spMkLst>
            <pc:docMk/>
            <pc:sldMk cId="3456812027" sldId="317"/>
            <ac:spMk id="11" creationId="{4C85D0CD-D0EF-A346-939A-4092B72B4AAA}"/>
          </ac:spMkLst>
        </pc:spChg>
        <pc:spChg chg="del mod">
          <ac:chgData name="Swati Srivastava" userId="e0a17f14-a918-4bb2-9140-4e1f320f209d" providerId="ADAL" clId="{AA40F483-3D44-4947-A33F-C30CB0A5F770}" dt="2021-12-06T07:50:22.278" v="1910" actId="478"/>
          <ac:spMkLst>
            <pc:docMk/>
            <pc:sldMk cId="3456812027" sldId="317"/>
            <ac:spMk id="338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7:50:16.092" v="1907" actId="478"/>
          <ac:spMkLst>
            <pc:docMk/>
            <pc:sldMk cId="3456812027" sldId="317"/>
            <ac:spMk id="339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39.474" v="122" actId="478"/>
          <ac:spMkLst>
            <pc:docMk/>
            <pc:sldMk cId="3456812027" sldId="317"/>
            <ac:spMk id="341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42.648" v="124" actId="478"/>
          <ac:spMkLst>
            <pc:docMk/>
            <pc:sldMk cId="3456812027" sldId="317"/>
            <ac:spMk id="344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41.427" v="123" actId="478"/>
          <ac:spMkLst>
            <pc:docMk/>
            <pc:sldMk cId="3456812027" sldId="317"/>
            <ac:spMk id="345" creationId="{00000000-0000-0000-0000-000000000000}"/>
          </ac:spMkLst>
        </pc:spChg>
        <pc:cxnChg chg="del">
          <ac:chgData name="Swati Srivastava" userId="e0a17f14-a918-4bb2-9140-4e1f320f209d" providerId="ADAL" clId="{AA40F483-3D44-4947-A33F-C30CB0A5F770}" dt="2021-12-06T07:50:17.763" v="1908" actId="478"/>
          <ac:cxnSpMkLst>
            <pc:docMk/>
            <pc:sldMk cId="3456812027" sldId="317"/>
            <ac:cxnSpMk id="340" creationId="{00000000-0000-0000-0000-000000000000}"/>
          </ac:cxnSpMkLst>
        </pc:cxnChg>
      </pc:sldChg>
      <pc:sldChg chg="addSp delSp modSp mod setBg">
        <pc:chgData name="Swati Srivastava" userId="e0a17f14-a918-4bb2-9140-4e1f320f209d" providerId="ADAL" clId="{AA40F483-3D44-4947-A33F-C30CB0A5F770}" dt="2021-12-06T07:55:50.388" v="1968" actId="1076"/>
        <pc:sldMkLst>
          <pc:docMk/>
          <pc:sldMk cId="970691917" sldId="318"/>
        </pc:sldMkLst>
        <pc:spChg chg="add del mod">
          <ac:chgData name="Swati Srivastava" userId="e0a17f14-a918-4bb2-9140-4e1f320f209d" providerId="ADAL" clId="{AA40F483-3D44-4947-A33F-C30CB0A5F770}" dt="2021-12-06T07:55:37.128" v="1963" actId="478"/>
          <ac:spMkLst>
            <pc:docMk/>
            <pc:sldMk cId="970691917" sldId="318"/>
            <ac:spMk id="3" creationId="{7BC01E6B-2055-46D9-8312-04B671B7BD53}"/>
          </ac:spMkLst>
        </pc:spChg>
        <pc:spChg chg="add del mod">
          <ac:chgData name="Swati Srivastava" userId="e0a17f14-a918-4bb2-9140-4e1f320f209d" providerId="ADAL" clId="{AA40F483-3D44-4947-A33F-C30CB0A5F770}" dt="2021-12-06T07:55:43.834" v="1967" actId="478"/>
          <ac:spMkLst>
            <pc:docMk/>
            <pc:sldMk cId="970691917" sldId="318"/>
            <ac:spMk id="5" creationId="{F701A7DD-5EDA-4470-9681-FAAD752EAE5A}"/>
          </ac:spMkLst>
        </pc:spChg>
        <pc:spChg chg="mod">
          <ac:chgData name="Swati Srivastava" userId="e0a17f14-a918-4bb2-9140-4e1f320f209d" providerId="ADAL" clId="{AA40F483-3D44-4947-A33F-C30CB0A5F770}" dt="2021-12-06T07:55:50.388" v="1968" actId="1076"/>
          <ac:spMkLst>
            <pc:docMk/>
            <pc:sldMk cId="970691917" sldId="318"/>
            <ac:spMk id="337" creationId="{00000000-0000-0000-0000-000000000000}"/>
          </ac:spMkLst>
        </pc:spChg>
        <pc:spChg chg="del mod">
          <ac:chgData name="Swati Srivastava" userId="e0a17f14-a918-4bb2-9140-4e1f320f209d" providerId="ADAL" clId="{AA40F483-3D44-4947-A33F-C30CB0A5F770}" dt="2021-12-06T07:55:40.796" v="1966" actId="478"/>
          <ac:spMkLst>
            <pc:docMk/>
            <pc:sldMk cId="970691917" sldId="318"/>
            <ac:spMk id="338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7:55:34.637" v="1962" actId="478"/>
          <ac:spMkLst>
            <pc:docMk/>
            <pc:sldMk cId="970691917" sldId="318"/>
            <ac:spMk id="339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51.281" v="125" actId="478"/>
          <ac:spMkLst>
            <pc:docMk/>
            <pc:sldMk cId="970691917" sldId="318"/>
            <ac:spMk id="341" creationId="{00000000-0000-0000-0000-000000000000}"/>
          </ac:spMkLst>
        </pc:spChg>
        <pc:spChg chg="del">
          <ac:chgData name="Swati Srivastava" userId="e0a17f14-a918-4bb2-9140-4e1f320f209d" providerId="ADAL" clId="{AA40F483-3D44-4947-A33F-C30CB0A5F770}" dt="2021-12-06T06:14:53.301" v="126" actId="478"/>
          <ac:spMkLst>
            <pc:docMk/>
            <pc:sldMk cId="970691917" sldId="318"/>
            <ac:spMk id="344" creationId="{00000000-0000-0000-0000-000000000000}"/>
          </ac:spMkLst>
        </pc:spChg>
        <pc:spChg chg="add del">
          <ac:chgData name="Swati Srivastava" userId="e0a17f14-a918-4bb2-9140-4e1f320f209d" providerId="ADAL" clId="{AA40F483-3D44-4947-A33F-C30CB0A5F770}" dt="2021-12-06T06:16:02.783" v="137" actId="478"/>
          <ac:spMkLst>
            <pc:docMk/>
            <pc:sldMk cId="970691917" sldId="318"/>
            <ac:spMk id="345" creationId="{00000000-0000-0000-0000-000000000000}"/>
          </ac:spMkLst>
        </pc:spChg>
        <pc:cxnChg chg="del">
          <ac:chgData name="Swati Srivastava" userId="e0a17f14-a918-4bb2-9140-4e1f320f209d" providerId="ADAL" clId="{AA40F483-3D44-4947-A33F-C30CB0A5F770}" dt="2021-12-06T07:55:38.789" v="1964" actId="478"/>
          <ac:cxnSpMkLst>
            <pc:docMk/>
            <pc:sldMk cId="970691917" sldId="318"/>
            <ac:cxnSpMk id="340" creationId="{00000000-0000-0000-0000-000000000000}"/>
          </ac:cxnSpMkLst>
        </pc:cxnChg>
      </pc:sldChg>
      <pc:sldChg chg="addSp delSp modSp mod">
        <pc:chgData name="Swati Srivastava" userId="e0a17f14-a918-4bb2-9140-4e1f320f209d" providerId="ADAL" clId="{AA40F483-3D44-4947-A33F-C30CB0A5F770}" dt="2021-12-06T16:00:07.129" v="1972" actId="14100"/>
        <pc:sldMkLst>
          <pc:docMk/>
          <pc:sldMk cId="4031453300" sldId="319"/>
        </pc:sldMkLst>
        <pc:spChg chg="add del mod">
          <ac:chgData name="Swati Srivastava" userId="e0a17f14-a918-4bb2-9140-4e1f320f209d" providerId="ADAL" clId="{AA40F483-3D44-4947-A33F-C30CB0A5F770}" dt="2021-12-06T06:29:24.736" v="166" actId="478"/>
          <ac:spMkLst>
            <pc:docMk/>
            <pc:sldMk cId="4031453300" sldId="319"/>
            <ac:spMk id="3" creationId="{A95EAA02-E511-4624-9D95-1BBC29090693}"/>
          </ac:spMkLst>
        </pc:spChg>
        <pc:spChg chg="add del mod">
          <ac:chgData name="Swati Srivastava" userId="e0a17f14-a918-4bb2-9140-4e1f320f209d" providerId="ADAL" clId="{AA40F483-3D44-4947-A33F-C30CB0A5F770}" dt="2021-12-06T06:29:29.104" v="168" actId="478"/>
          <ac:spMkLst>
            <pc:docMk/>
            <pc:sldMk cId="4031453300" sldId="319"/>
            <ac:spMk id="5" creationId="{4228EBAE-3952-49F0-B7CE-34DFB7F7B4FF}"/>
          </ac:spMkLst>
        </pc:spChg>
        <pc:spChg chg="add del mod">
          <ac:chgData name="Swati Srivastava" userId="e0a17f14-a918-4bb2-9140-4e1f320f209d" providerId="ADAL" clId="{AA40F483-3D44-4947-A33F-C30CB0A5F770}" dt="2021-12-06T06:29:27.077" v="167" actId="478"/>
          <ac:spMkLst>
            <pc:docMk/>
            <pc:sldMk cId="4031453300" sldId="319"/>
            <ac:spMk id="7" creationId="{E1D9F34B-ADF3-4D23-A50D-A927F4FC173C}"/>
          </ac:spMkLst>
        </pc:spChg>
        <pc:spChg chg="add mod">
          <ac:chgData name="Swati Srivastava" userId="e0a17f14-a918-4bb2-9140-4e1f320f209d" providerId="ADAL" clId="{AA40F483-3D44-4947-A33F-C30CB0A5F770}" dt="2021-12-06T06:37:09.311" v="349" actId="14100"/>
          <ac:spMkLst>
            <pc:docMk/>
            <pc:sldMk cId="4031453300" sldId="319"/>
            <ac:spMk id="27" creationId="{061404B4-0A5F-4C68-9E9A-566E941DE73B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50" creationId="{457B1A75-2B69-304F-B226-492F16BEF372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51" creationId="{368A0C3F-B06B-3043-809F-540C5B595AB2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52" creationId="{3935796B-DFF9-634F-AFFF-5603BCC8CAE8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60" creationId="{26EE3F78-CFF6-1B4D-85DE-CF6F999B27A1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61" creationId="{736C3B72-4251-D346-BFC3-ECE596BF56D1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63" creationId="{66D7C391-A783-CE44-8A9B-4EC3E35B3FF1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64" creationId="{BFC63DDF-AFDC-3846-BAE3-E5BF9928C916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65" creationId="{D3907CB1-8A75-F94D-A91C-FD88F12DB9E2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66" creationId="{2E2DFAF1-9D23-0448-9A7F-7C49E018B7C9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67" creationId="{AC69F165-96E8-1543-A6ED-C2957CDCB2C5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68" creationId="{E23A2744-C314-9447-87C0-1419F6B33074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69" creationId="{2D6BCB58-6C46-A243-9033-C35DFA886BEA}"/>
          </ac:spMkLst>
        </pc:spChg>
        <pc:spChg chg="del mod">
          <ac:chgData name="Swati Srivastava" userId="e0a17f14-a918-4bb2-9140-4e1f320f209d" providerId="ADAL" clId="{AA40F483-3D44-4947-A33F-C30CB0A5F770}" dt="2021-12-06T06:29:20.967" v="165" actId="478"/>
          <ac:spMkLst>
            <pc:docMk/>
            <pc:sldMk cId="4031453300" sldId="319"/>
            <ac:spMk id="70" creationId="{A89D7D09-F95D-DF43-92F7-641F58F12E0E}"/>
          </ac:spMkLst>
        </pc:spChg>
        <pc:graphicFrameChg chg="add mod modGraphic">
          <ac:chgData name="Swati Srivastava" userId="e0a17f14-a918-4bb2-9140-4e1f320f209d" providerId="ADAL" clId="{AA40F483-3D44-4947-A33F-C30CB0A5F770}" dt="2021-12-06T16:00:07.129" v="1972" actId="14100"/>
          <ac:graphicFrameMkLst>
            <pc:docMk/>
            <pc:sldMk cId="4031453300" sldId="319"/>
            <ac:graphicFrameMk id="8" creationId="{2455CD22-49C0-41D7-B079-AF4830F45C63}"/>
          </ac:graphicFrameMkLst>
        </pc:graphicFrameChg>
        <pc:cxnChg chg="del">
          <ac:chgData name="Swati Srivastava" userId="e0a17f14-a918-4bb2-9140-4e1f320f209d" providerId="ADAL" clId="{AA40F483-3D44-4947-A33F-C30CB0A5F770}" dt="2021-12-06T06:29:20.967" v="165" actId="478"/>
          <ac:cxnSpMkLst>
            <pc:docMk/>
            <pc:sldMk cId="4031453300" sldId="319"/>
            <ac:cxnSpMk id="53" creationId="{9F4F2FF1-BAF1-1C4D-9D6B-CA3DE32EC7AE}"/>
          </ac:cxnSpMkLst>
        </pc:cxnChg>
        <pc:cxnChg chg="del">
          <ac:chgData name="Swati Srivastava" userId="e0a17f14-a918-4bb2-9140-4e1f320f209d" providerId="ADAL" clId="{AA40F483-3D44-4947-A33F-C30CB0A5F770}" dt="2021-12-06T06:29:20.967" v="165" actId="478"/>
          <ac:cxnSpMkLst>
            <pc:docMk/>
            <pc:sldMk cId="4031453300" sldId="319"/>
            <ac:cxnSpMk id="62" creationId="{E540718A-3104-5541-A8CA-55B54A46CDA4}"/>
          </ac:cxnSpMkLst>
        </pc:cxnChg>
        <pc:cxnChg chg="del">
          <ac:chgData name="Swati Srivastava" userId="e0a17f14-a918-4bb2-9140-4e1f320f209d" providerId="ADAL" clId="{AA40F483-3D44-4947-A33F-C30CB0A5F770}" dt="2021-12-06T06:29:20.967" v="165" actId="478"/>
          <ac:cxnSpMkLst>
            <pc:docMk/>
            <pc:sldMk cId="4031453300" sldId="319"/>
            <ac:cxnSpMk id="71" creationId="{35ABAAF1-6D4A-2147-BA6C-FF6CFD1B4F0C}"/>
          </ac:cxnSpMkLst>
        </pc:cxnChg>
        <pc:cxnChg chg="del">
          <ac:chgData name="Swati Srivastava" userId="e0a17f14-a918-4bb2-9140-4e1f320f209d" providerId="ADAL" clId="{AA40F483-3D44-4947-A33F-C30CB0A5F770}" dt="2021-12-06T06:29:20.967" v="165" actId="478"/>
          <ac:cxnSpMkLst>
            <pc:docMk/>
            <pc:sldMk cId="4031453300" sldId="319"/>
            <ac:cxnSpMk id="72" creationId="{8E1A4A72-B199-6B41-B537-912324C50371}"/>
          </ac:cxnSpMkLst>
        </pc:cxnChg>
        <pc:cxnChg chg="del">
          <ac:chgData name="Swati Srivastava" userId="e0a17f14-a918-4bb2-9140-4e1f320f209d" providerId="ADAL" clId="{AA40F483-3D44-4947-A33F-C30CB0A5F770}" dt="2021-12-06T06:29:20.967" v="165" actId="478"/>
          <ac:cxnSpMkLst>
            <pc:docMk/>
            <pc:sldMk cId="4031453300" sldId="319"/>
            <ac:cxnSpMk id="73" creationId="{F92DB67A-878E-5845-B4D9-E97E37C27D5A}"/>
          </ac:cxnSpMkLst>
        </pc:cxnChg>
        <pc:cxnChg chg="del">
          <ac:chgData name="Swati Srivastava" userId="e0a17f14-a918-4bb2-9140-4e1f320f209d" providerId="ADAL" clId="{AA40F483-3D44-4947-A33F-C30CB0A5F770}" dt="2021-12-06T06:29:20.967" v="165" actId="478"/>
          <ac:cxnSpMkLst>
            <pc:docMk/>
            <pc:sldMk cId="4031453300" sldId="319"/>
            <ac:cxnSpMk id="74" creationId="{77BD759E-EE11-0343-8505-153D5A38FADD}"/>
          </ac:cxnSpMkLst>
        </pc:cxnChg>
      </pc:sldChg>
      <pc:sldChg chg="modSp del">
        <pc:chgData name="Swati Srivastava" userId="e0a17f14-a918-4bb2-9140-4e1f320f209d" providerId="ADAL" clId="{AA40F483-3D44-4947-A33F-C30CB0A5F770}" dt="2021-12-06T07:23:58.179" v="1302" actId="47"/>
        <pc:sldMkLst>
          <pc:docMk/>
          <pc:sldMk cId="1305421453" sldId="320"/>
        </pc:sldMkLst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1305421453" sldId="320"/>
            <ac:spMk id="2" creationId="{AE6C4D5F-9EB2-1547-B7EB-F26624E7ACC1}"/>
          </ac:spMkLst>
        </pc:spChg>
      </pc:sldChg>
      <pc:sldChg chg="modSp del">
        <pc:chgData name="Swati Srivastava" userId="e0a17f14-a918-4bb2-9140-4e1f320f209d" providerId="ADAL" clId="{AA40F483-3D44-4947-A33F-C30CB0A5F770}" dt="2021-12-06T07:21:13.523" v="1221" actId="47"/>
        <pc:sldMkLst>
          <pc:docMk/>
          <pc:sldMk cId="3360194803" sldId="321"/>
        </pc:sldMkLst>
        <pc:spChg chg="mod">
          <ac:chgData name="Swati Srivastava" userId="e0a17f14-a918-4bb2-9140-4e1f320f209d" providerId="ADAL" clId="{AA40F483-3D44-4947-A33F-C30CB0A5F770}" dt="2021-12-06T06:08:22.257" v="57"/>
          <ac:spMkLst>
            <pc:docMk/>
            <pc:sldMk cId="3360194803" sldId="321"/>
            <ac:spMk id="1357" creationId="{00000000-0000-0000-0000-000000000000}"/>
          </ac:spMkLst>
        </pc:spChg>
      </pc:sldChg>
      <pc:sldChg chg="addSp delSp modSp add mod setBg">
        <pc:chgData name="Swati Srivastava" userId="e0a17f14-a918-4bb2-9140-4e1f320f209d" providerId="ADAL" clId="{AA40F483-3D44-4947-A33F-C30CB0A5F770}" dt="2021-12-08T01:54:37.175" v="3580"/>
        <pc:sldMkLst>
          <pc:docMk/>
          <pc:sldMk cId="1788579947" sldId="322"/>
        </pc:sldMkLst>
        <pc:spChg chg="add mod">
          <ac:chgData name="Swati Srivastava" userId="e0a17f14-a918-4bb2-9140-4e1f320f209d" providerId="ADAL" clId="{AA40F483-3D44-4947-A33F-C30CB0A5F770}" dt="2021-12-06T07:20:13.508" v="1212" actId="1076"/>
          <ac:spMkLst>
            <pc:docMk/>
            <pc:sldMk cId="1788579947" sldId="322"/>
            <ac:spMk id="6" creationId="{3C77A652-53E9-4213-B267-24633D86E2E1}"/>
          </ac:spMkLst>
        </pc:spChg>
        <pc:spChg chg="add del">
          <ac:chgData name="Swati Srivastava" userId="e0a17f14-a918-4bb2-9140-4e1f320f209d" providerId="ADAL" clId="{AA40F483-3D44-4947-A33F-C30CB0A5F770}" dt="2021-12-06T07:18:06.737" v="1115" actId="22"/>
          <ac:spMkLst>
            <pc:docMk/>
            <pc:sldMk cId="1788579947" sldId="322"/>
            <ac:spMk id="9" creationId="{44669F27-4750-434E-A5C8-569B1DE292F4}"/>
          </ac:spMkLst>
        </pc:spChg>
        <pc:spChg chg="add mod">
          <ac:chgData name="Swati Srivastava" userId="e0a17f14-a918-4bb2-9140-4e1f320f209d" providerId="ADAL" clId="{AA40F483-3D44-4947-A33F-C30CB0A5F770}" dt="2021-12-06T07:19:42.828" v="1205" actId="20577"/>
          <ac:spMkLst>
            <pc:docMk/>
            <pc:sldMk cId="1788579947" sldId="322"/>
            <ac:spMk id="10" creationId="{5B3EA610-7D75-440B-AB15-3FB505EDC312}"/>
          </ac:spMkLst>
        </pc:spChg>
        <pc:graphicFrameChg chg="add del mod modGraphic">
          <ac:chgData name="Swati Srivastava" userId="e0a17f14-a918-4bb2-9140-4e1f320f209d" providerId="ADAL" clId="{AA40F483-3D44-4947-A33F-C30CB0A5F770}" dt="2021-12-06T07:02:56.098" v="714" actId="478"/>
          <ac:graphicFrameMkLst>
            <pc:docMk/>
            <pc:sldMk cId="1788579947" sldId="322"/>
            <ac:graphicFrameMk id="2" creationId="{4D443B39-647A-4147-8CFF-C96EEF90B9FA}"/>
          </ac:graphicFrameMkLst>
        </pc:graphicFrameChg>
        <pc:graphicFrameChg chg="add del mod modGraphic">
          <ac:chgData name="Swati Srivastava" userId="e0a17f14-a918-4bb2-9140-4e1f320f209d" providerId="ADAL" clId="{AA40F483-3D44-4947-A33F-C30CB0A5F770}" dt="2021-12-06T07:12:38.636" v="799" actId="478"/>
          <ac:graphicFrameMkLst>
            <pc:docMk/>
            <pc:sldMk cId="1788579947" sldId="322"/>
            <ac:graphicFrameMk id="3" creationId="{79123CA6-DB85-4560-8B10-93FFB1FD266B}"/>
          </ac:graphicFrameMkLst>
        </pc:graphicFrameChg>
        <pc:graphicFrameChg chg="add mod modGraphic">
          <ac:chgData name="Swati Srivastava" userId="e0a17f14-a918-4bb2-9140-4e1f320f209d" providerId="ADAL" clId="{AA40F483-3D44-4947-A33F-C30CB0A5F770}" dt="2021-12-06T07:21:35.004" v="1249" actId="20577"/>
          <ac:graphicFrameMkLst>
            <pc:docMk/>
            <pc:sldMk cId="1788579947" sldId="322"/>
            <ac:graphicFrameMk id="4" creationId="{394944A7-7405-4ACC-B07A-885B0598E40B}"/>
          </ac:graphicFrameMkLst>
        </pc:graphicFrameChg>
        <pc:graphicFrameChg chg="del">
          <ac:chgData name="Swati Srivastava" userId="e0a17f14-a918-4bb2-9140-4e1f320f209d" providerId="ADAL" clId="{AA40F483-3D44-4947-A33F-C30CB0A5F770}" dt="2021-12-06T06:59:12.349" v="702" actId="478"/>
          <ac:graphicFrameMkLst>
            <pc:docMk/>
            <pc:sldMk cId="1788579947" sldId="322"/>
            <ac:graphicFrameMk id="5" creationId="{60C15815-7E91-486F-BC3B-E5F8544AD527}"/>
          </ac:graphicFrameMkLst>
        </pc:graphicFrameChg>
        <pc:graphicFrameChg chg="del mod">
          <ac:chgData name="Swati Srivastava" userId="e0a17f14-a918-4bb2-9140-4e1f320f209d" providerId="ADAL" clId="{AA40F483-3D44-4947-A33F-C30CB0A5F770}" dt="2021-12-08T01:54:36.471" v="3579" actId="478"/>
          <ac:graphicFrameMkLst>
            <pc:docMk/>
            <pc:sldMk cId="1788579947" sldId="322"/>
            <ac:graphicFrameMk id="8" creationId="{F704BF16-1AAD-41DB-A04C-810F49EBA605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1:54:37.175" v="3580"/>
          <ac:graphicFrameMkLst>
            <pc:docMk/>
            <pc:sldMk cId="1788579947" sldId="322"/>
            <ac:graphicFrameMk id="9" creationId="{4743E45D-7F2F-4CFE-932A-8CBCF8368D0C}"/>
          </ac:graphicFrameMkLst>
        </pc:graphicFrameChg>
      </pc:sldChg>
      <pc:sldChg chg="addSp delSp modSp new del mod">
        <pc:chgData name="Swati Srivastava" userId="e0a17f14-a918-4bb2-9140-4e1f320f209d" providerId="ADAL" clId="{AA40F483-3D44-4947-A33F-C30CB0A5F770}" dt="2021-12-06T07:20:21.129" v="1214" actId="47"/>
        <pc:sldMkLst>
          <pc:docMk/>
          <pc:sldMk cId="1448648661" sldId="323"/>
        </pc:sldMkLst>
        <pc:spChg chg="add del mod">
          <ac:chgData name="Swati Srivastava" userId="e0a17f14-a918-4bb2-9140-4e1f320f209d" providerId="ADAL" clId="{AA40F483-3D44-4947-A33F-C30CB0A5F770}" dt="2021-12-06T07:19:13.635" v="1196" actId="21"/>
          <ac:spMkLst>
            <pc:docMk/>
            <pc:sldMk cId="1448648661" sldId="323"/>
            <ac:spMk id="3" creationId="{AF769662-3765-40F3-A38B-F31E158E12BF}"/>
          </ac:spMkLst>
        </pc:spChg>
      </pc:sldChg>
      <pc:sldChg chg="addSp delSp modSp add mod">
        <pc:chgData name="Swati Srivastava" userId="e0a17f14-a918-4bb2-9140-4e1f320f209d" providerId="ADAL" clId="{AA40F483-3D44-4947-A33F-C30CB0A5F770}" dt="2021-12-08T01:59:05.243" v="3591" actId="404"/>
        <pc:sldMkLst>
          <pc:docMk/>
          <pc:sldMk cId="2234576244" sldId="323"/>
        </pc:sldMkLst>
        <pc:spChg chg="add mod">
          <ac:chgData name="Swati Srivastava" userId="e0a17f14-a918-4bb2-9140-4e1f320f209d" providerId="ADAL" clId="{AA40F483-3D44-4947-A33F-C30CB0A5F770}" dt="2021-12-06T07:34:48.150" v="1576" actId="1076"/>
          <ac:spMkLst>
            <pc:docMk/>
            <pc:sldMk cId="2234576244" sldId="323"/>
            <ac:spMk id="5" creationId="{088382B2-8FBD-4197-A50F-33579061818B}"/>
          </ac:spMkLst>
        </pc:spChg>
        <pc:spChg chg="mod">
          <ac:chgData name="Swati Srivastava" userId="e0a17f14-a918-4bb2-9140-4e1f320f209d" providerId="ADAL" clId="{AA40F483-3D44-4947-A33F-C30CB0A5F770}" dt="2021-12-06T23:47:08.868" v="2008" actId="1076"/>
          <ac:spMkLst>
            <pc:docMk/>
            <pc:sldMk cId="2234576244" sldId="323"/>
            <ac:spMk id="6" creationId="{3C77A652-53E9-4213-B267-24633D86E2E1}"/>
          </ac:spMkLst>
        </pc:spChg>
        <pc:spChg chg="del">
          <ac:chgData name="Swati Srivastava" userId="e0a17f14-a918-4bb2-9140-4e1f320f209d" providerId="ADAL" clId="{AA40F483-3D44-4947-A33F-C30CB0A5F770}" dt="2021-12-06T07:22:24.040" v="1266" actId="478"/>
          <ac:spMkLst>
            <pc:docMk/>
            <pc:sldMk cId="2234576244" sldId="323"/>
            <ac:spMk id="10" creationId="{5B3EA610-7D75-440B-AB15-3FB505EDC312}"/>
          </ac:spMkLst>
        </pc:spChg>
        <pc:graphicFrameChg chg="mod modGraphic">
          <ac:chgData name="Swati Srivastava" userId="e0a17f14-a918-4bb2-9140-4e1f320f209d" providerId="ADAL" clId="{AA40F483-3D44-4947-A33F-C30CB0A5F770}" dt="2021-12-08T01:59:05.243" v="3591" actId="404"/>
          <ac:graphicFrameMkLst>
            <pc:docMk/>
            <pc:sldMk cId="2234576244" sldId="323"/>
            <ac:graphicFrameMk id="2" creationId="{579116DE-0B21-4496-99F1-2C2F421A8AB0}"/>
          </ac:graphicFrameMkLst>
        </pc:graphicFrameChg>
        <pc:graphicFrameChg chg="del">
          <ac:chgData name="Swati Srivastava" userId="e0a17f14-a918-4bb2-9140-4e1f320f209d" providerId="ADAL" clId="{AA40F483-3D44-4947-A33F-C30CB0A5F770}" dt="2021-12-06T07:22:20.789" v="1265" actId="478"/>
          <ac:graphicFrameMkLst>
            <pc:docMk/>
            <pc:sldMk cId="2234576244" sldId="323"/>
            <ac:graphicFrameMk id="4" creationId="{394944A7-7405-4ACC-B07A-885B0598E40B}"/>
          </ac:graphicFrameMkLst>
        </pc:graphicFrameChg>
        <pc:graphicFrameChg chg="del mod">
          <ac:chgData name="Swati Srivastava" userId="e0a17f14-a918-4bb2-9140-4e1f320f209d" providerId="ADAL" clId="{AA40F483-3D44-4947-A33F-C30CB0A5F770}" dt="2021-12-06T23:46:42.092" v="2002" actId="478"/>
          <ac:graphicFrameMkLst>
            <pc:docMk/>
            <pc:sldMk cId="2234576244" sldId="323"/>
            <ac:graphicFrameMk id="8" creationId="{F704BF16-1AAD-41DB-A04C-810F49EBA605}"/>
          </ac:graphicFrameMkLst>
        </pc:graphicFrameChg>
        <pc:picChg chg="add mod">
          <ac:chgData name="Swati Srivastava" userId="e0a17f14-a918-4bb2-9140-4e1f320f209d" providerId="ADAL" clId="{AA40F483-3D44-4947-A33F-C30CB0A5F770}" dt="2021-12-06T07:25:27.891" v="1309" actId="1076"/>
          <ac:picMkLst>
            <pc:docMk/>
            <pc:sldMk cId="2234576244" sldId="323"/>
            <ac:picMk id="3" creationId="{417CA206-84EE-490E-8C32-AAEF10DB5792}"/>
          </ac:picMkLst>
        </pc:picChg>
        <pc:picChg chg="add mod">
          <ac:chgData name="Swati Srivastava" userId="e0a17f14-a918-4bb2-9140-4e1f320f209d" providerId="ADAL" clId="{AA40F483-3D44-4947-A33F-C30CB0A5F770}" dt="2021-12-07T00:05:01.617" v="2312" actId="14100"/>
          <ac:picMkLst>
            <pc:docMk/>
            <pc:sldMk cId="2234576244" sldId="323"/>
            <ac:picMk id="4" creationId="{57D52908-9A26-4549-A223-5B94016DCC4D}"/>
          </ac:picMkLst>
        </pc:picChg>
        <pc:picChg chg="add mod">
          <ac:chgData name="Swati Srivastava" userId="e0a17f14-a918-4bb2-9140-4e1f320f209d" providerId="ADAL" clId="{AA40F483-3D44-4947-A33F-C30CB0A5F770}" dt="2021-12-06T23:47:15.720" v="2010" actId="208"/>
          <ac:picMkLst>
            <pc:docMk/>
            <pc:sldMk cId="2234576244" sldId="323"/>
            <ac:picMk id="9" creationId="{56671DDD-9751-4EA3-8BDB-B6FC5C0DFB84}"/>
          </ac:picMkLst>
        </pc:picChg>
      </pc:sldChg>
      <pc:sldChg chg="addSp delSp modSp add mod">
        <pc:chgData name="Swati Srivastava" userId="e0a17f14-a918-4bb2-9140-4e1f320f209d" providerId="ADAL" clId="{AA40F483-3D44-4947-A33F-C30CB0A5F770}" dt="2021-12-08T01:59:50.124" v="3599"/>
        <pc:sldMkLst>
          <pc:docMk/>
          <pc:sldMk cId="1728583981" sldId="324"/>
        </pc:sldMkLst>
        <pc:spChg chg="mod">
          <ac:chgData name="Swati Srivastava" userId="e0a17f14-a918-4bb2-9140-4e1f320f209d" providerId="ADAL" clId="{AA40F483-3D44-4947-A33F-C30CB0A5F770}" dt="2021-12-06T07:26:27.281" v="1335" actId="1076"/>
          <ac:spMkLst>
            <pc:docMk/>
            <pc:sldMk cId="1728583981" sldId="324"/>
            <ac:spMk id="6" creationId="{3C77A652-53E9-4213-B267-24633D86E2E1}"/>
          </ac:spMkLst>
        </pc:spChg>
        <pc:graphicFrameChg chg="add mod modGraphic">
          <ac:chgData name="Swati Srivastava" userId="e0a17f14-a918-4bb2-9140-4e1f320f209d" providerId="ADAL" clId="{AA40F483-3D44-4947-A33F-C30CB0A5F770}" dt="2021-12-06T07:33:25.534" v="1547" actId="1076"/>
          <ac:graphicFrameMkLst>
            <pc:docMk/>
            <pc:sldMk cId="1728583981" sldId="324"/>
            <ac:graphicFrameMk id="5" creationId="{9C4F5395-C73E-425E-8A1E-466615ACB16F}"/>
          </ac:graphicFrameMkLst>
        </pc:graphicFrameChg>
        <pc:graphicFrameChg chg="del">
          <ac:chgData name="Swati Srivastava" userId="e0a17f14-a918-4bb2-9140-4e1f320f209d" providerId="ADAL" clId="{AA40F483-3D44-4947-A33F-C30CB0A5F770}" dt="2021-12-08T01:59:49.488" v="3598" actId="478"/>
          <ac:graphicFrameMkLst>
            <pc:docMk/>
            <pc:sldMk cId="1728583981" sldId="324"/>
            <ac:graphicFrameMk id="8" creationId="{F704BF16-1AAD-41DB-A04C-810F49EBA605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1:59:50.124" v="3599"/>
          <ac:graphicFrameMkLst>
            <pc:docMk/>
            <pc:sldMk cId="1728583981" sldId="324"/>
            <ac:graphicFrameMk id="10" creationId="{836D2F21-A1BC-43D7-B08E-9C929C5F3CE3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1:59:40.343" v="3597"/>
          <ac:graphicFrameMkLst>
            <pc:docMk/>
            <pc:sldMk cId="1728583981" sldId="324"/>
            <ac:graphicFrameMk id="10" creationId="{ABD086F8-E400-41D1-A3CA-13731838E038}"/>
          </ac:graphicFrameMkLst>
        </pc:graphicFrameChg>
        <pc:picChg chg="del">
          <ac:chgData name="Swati Srivastava" userId="e0a17f14-a918-4bb2-9140-4e1f320f209d" providerId="ADAL" clId="{AA40F483-3D44-4947-A33F-C30CB0A5F770}" dt="2021-12-06T07:26:17.560" v="1333" actId="478"/>
          <ac:picMkLst>
            <pc:docMk/>
            <pc:sldMk cId="1728583981" sldId="324"/>
            <ac:picMk id="3" creationId="{417CA206-84EE-490E-8C32-AAEF10DB5792}"/>
          </ac:picMkLst>
        </pc:picChg>
        <pc:picChg chg="add del mod">
          <ac:chgData name="Swati Srivastava" userId="e0a17f14-a918-4bb2-9140-4e1f320f209d" providerId="ADAL" clId="{AA40F483-3D44-4947-A33F-C30CB0A5F770}" dt="2021-12-06T07:28:06.656" v="1346" actId="478"/>
          <ac:picMkLst>
            <pc:docMk/>
            <pc:sldMk cId="1728583981" sldId="324"/>
            <ac:picMk id="4" creationId="{D6AA433D-97E7-4F9A-97BA-DF79E1E78542}"/>
          </ac:picMkLst>
        </pc:picChg>
        <pc:picChg chg="add mod">
          <ac:chgData name="Swati Srivastava" userId="e0a17f14-a918-4bb2-9140-4e1f320f209d" providerId="ADAL" clId="{AA40F483-3D44-4947-A33F-C30CB0A5F770}" dt="2021-12-06T07:30:50.213" v="1368" actId="1076"/>
          <ac:picMkLst>
            <pc:docMk/>
            <pc:sldMk cId="1728583981" sldId="324"/>
            <ac:picMk id="9" creationId="{8E661256-535F-494D-9C8E-B09DB649363D}"/>
          </ac:picMkLst>
        </pc:picChg>
      </pc:sldChg>
      <pc:sldChg chg="addSp delSp modSp add mod">
        <pc:chgData name="Swati Srivastava" userId="e0a17f14-a918-4bb2-9140-4e1f320f209d" providerId="ADAL" clId="{AA40F483-3D44-4947-A33F-C30CB0A5F770}" dt="2021-12-08T01:59:55.171" v="3601"/>
        <pc:sldMkLst>
          <pc:docMk/>
          <pc:sldMk cId="3178181162" sldId="325"/>
        </pc:sldMkLst>
        <pc:spChg chg="mod">
          <ac:chgData name="Swati Srivastava" userId="e0a17f14-a918-4bb2-9140-4e1f320f209d" providerId="ADAL" clId="{AA40F483-3D44-4947-A33F-C30CB0A5F770}" dt="2021-12-06T07:36:36.781" v="1614" actId="1076"/>
          <ac:spMkLst>
            <pc:docMk/>
            <pc:sldMk cId="3178181162" sldId="325"/>
            <ac:spMk id="6" creationId="{3C77A652-53E9-4213-B267-24633D86E2E1}"/>
          </ac:spMkLst>
        </pc:spChg>
        <pc:spChg chg="add mod">
          <ac:chgData name="Swati Srivastava" userId="e0a17f14-a918-4bb2-9140-4e1f320f209d" providerId="ADAL" clId="{AA40F483-3D44-4947-A33F-C30CB0A5F770}" dt="2021-12-06T23:58:37.826" v="2184" actId="1076"/>
          <ac:spMkLst>
            <pc:docMk/>
            <pc:sldMk cId="3178181162" sldId="325"/>
            <ac:spMk id="13" creationId="{E4C3F13A-0F8D-4A5A-81E5-CE3B7D872FE3}"/>
          </ac:spMkLst>
        </pc:spChg>
        <pc:spChg chg="add mod">
          <ac:chgData name="Swati Srivastava" userId="e0a17f14-a918-4bb2-9140-4e1f320f209d" providerId="ADAL" clId="{AA40F483-3D44-4947-A33F-C30CB0A5F770}" dt="2021-12-06T23:54:07.132" v="2104" actId="1037"/>
          <ac:spMkLst>
            <pc:docMk/>
            <pc:sldMk cId="3178181162" sldId="325"/>
            <ac:spMk id="14" creationId="{C2DFE006-CE73-4822-BC62-2504B7D2B76C}"/>
          </ac:spMkLst>
        </pc:spChg>
        <pc:spChg chg="add">
          <ac:chgData name="Swati Srivastava" userId="e0a17f14-a918-4bb2-9140-4e1f320f209d" providerId="ADAL" clId="{AA40F483-3D44-4947-A33F-C30CB0A5F770}" dt="2021-12-06T07:43:11.013" v="1745" actId="11529"/>
          <ac:spMkLst>
            <pc:docMk/>
            <pc:sldMk cId="3178181162" sldId="325"/>
            <ac:spMk id="15" creationId="{DD37D989-026D-4AC6-8B70-EFE2FF9BE7E7}"/>
          </ac:spMkLst>
        </pc:spChg>
        <pc:graphicFrameChg chg="add del mod modGraphic">
          <ac:chgData name="Swati Srivastava" userId="e0a17f14-a918-4bb2-9140-4e1f320f209d" providerId="ADAL" clId="{AA40F483-3D44-4947-A33F-C30CB0A5F770}" dt="2021-12-06T07:40:27.281" v="1681" actId="478"/>
          <ac:graphicFrameMkLst>
            <pc:docMk/>
            <pc:sldMk cId="3178181162" sldId="325"/>
            <ac:graphicFrameMk id="2" creationId="{9338F1F5-592A-46C3-B9D7-4AFACB84B870}"/>
          </ac:graphicFrameMkLst>
        </pc:graphicFrameChg>
        <pc:graphicFrameChg chg="del">
          <ac:chgData name="Swati Srivastava" userId="e0a17f14-a918-4bb2-9140-4e1f320f209d" providerId="ADAL" clId="{AA40F483-3D44-4947-A33F-C30CB0A5F770}" dt="2021-12-06T07:34:59.281" v="1578" actId="478"/>
          <ac:graphicFrameMkLst>
            <pc:docMk/>
            <pc:sldMk cId="3178181162" sldId="325"/>
            <ac:graphicFrameMk id="5" creationId="{9C4F5395-C73E-425E-8A1E-466615ACB16F}"/>
          </ac:graphicFrameMkLst>
        </pc:graphicFrameChg>
        <pc:graphicFrameChg chg="del">
          <ac:chgData name="Swati Srivastava" userId="e0a17f14-a918-4bb2-9140-4e1f320f209d" providerId="ADAL" clId="{AA40F483-3D44-4947-A33F-C30CB0A5F770}" dt="2021-12-08T01:59:54.432" v="3600" actId="478"/>
          <ac:graphicFrameMkLst>
            <pc:docMk/>
            <pc:sldMk cId="3178181162" sldId="325"/>
            <ac:graphicFrameMk id="8" creationId="{F704BF16-1AAD-41DB-A04C-810F49EBA605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1:59:55.171" v="3601"/>
          <ac:graphicFrameMkLst>
            <pc:docMk/>
            <pc:sldMk cId="3178181162" sldId="325"/>
            <ac:graphicFrameMk id="11" creationId="{57641371-DD14-4364-B3D3-93A13680FA11}"/>
          </ac:graphicFrameMkLst>
        </pc:graphicFrameChg>
        <pc:picChg chg="add mod ord">
          <ac:chgData name="Swati Srivastava" userId="e0a17f14-a918-4bb2-9140-4e1f320f209d" providerId="ADAL" clId="{AA40F483-3D44-4947-A33F-C30CB0A5F770}" dt="2021-12-06T23:54:07.132" v="2104" actId="1037"/>
          <ac:picMkLst>
            <pc:docMk/>
            <pc:sldMk cId="3178181162" sldId="325"/>
            <ac:picMk id="3" creationId="{55607FED-FE33-48BF-9CAE-96185DFC4AFC}"/>
          </ac:picMkLst>
        </pc:picChg>
        <pc:picChg chg="add del mod ord">
          <ac:chgData name="Swati Srivastava" userId="e0a17f14-a918-4bb2-9140-4e1f320f209d" providerId="ADAL" clId="{AA40F483-3D44-4947-A33F-C30CB0A5F770}" dt="2021-12-06T07:40:21.489" v="1680" actId="22"/>
          <ac:picMkLst>
            <pc:docMk/>
            <pc:sldMk cId="3178181162" sldId="325"/>
            <ac:picMk id="4" creationId="{7E8352F0-FC47-428D-AD21-BFFB50779C03}"/>
          </ac:picMkLst>
        </pc:picChg>
        <pc:picChg chg="del">
          <ac:chgData name="Swati Srivastava" userId="e0a17f14-a918-4bb2-9140-4e1f320f209d" providerId="ADAL" clId="{AA40F483-3D44-4947-A33F-C30CB0A5F770}" dt="2021-12-06T07:35:00.762" v="1579" actId="478"/>
          <ac:picMkLst>
            <pc:docMk/>
            <pc:sldMk cId="3178181162" sldId="325"/>
            <ac:picMk id="9" creationId="{8E661256-535F-494D-9C8E-B09DB649363D}"/>
          </ac:picMkLst>
        </pc:picChg>
        <pc:picChg chg="add mod">
          <ac:chgData name="Swati Srivastava" userId="e0a17f14-a918-4bb2-9140-4e1f320f209d" providerId="ADAL" clId="{AA40F483-3D44-4947-A33F-C30CB0A5F770}" dt="2021-12-06T23:54:01.519" v="2081" actId="1038"/>
          <ac:picMkLst>
            <pc:docMk/>
            <pc:sldMk cId="3178181162" sldId="325"/>
            <ac:picMk id="10" creationId="{CC466D48-B398-473E-8671-C82D0361E7E9}"/>
          </ac:picMkLst>
        </pc:picChg>
        <pc:picChg chg="add del mod">
          <ac:chgData name="Swati Srivastava" userId="e0a17f14-a918-4bb2-9140-4e1f320f209d" providerId="ADAL" clId="{AA40F483-3D44-4947-A33F-C30CB0A5F770}" dt="2021-12-06T23:44:21.769" v="1986" actId="478"/>
          <ac:picMkLst>
            <pc:docMk/>
            <pc:sldMk cId="3178181162" sldId="325"/>
            <ac:picMk id="11" creationId="{83FFE93B-86FE-47BD-AF14-78BD2F586F13}"/>
          </ac:picMkLst>
        </pc:picChg>
        <pc:picChg chg="add del mod">
          <ac:chgData name="Swati Srivastava" userId="e0a17f14-a918-4bb2-9140-4e1f320f209d" providerId="ADAL" clId="{AA40F483-3D44-4947-A33F-C30CB0A5F770}" dt="2021-12-06T07:41:43.135" v="1698"/>
          <ac:picMkLst>
            <pc:docMk/>
            <pc:sldMk cId="3178181162" sldId="325"/>
            <ac:picMk id="12" creationId="{BB5BB251-8D92-4F29-A78B-05C23B3E0F97}"/>
          </ac:picMkLst>
        </pc:picChg>
      </pc:sldChg>
      <pc:sldChg chg="add del">
        <pc:chgData name="Swati Srivastava" userId="e0a17f14-a918-4bb2-9140-4e1f320f209d" providerId="ADAL" clId="{AA40F483-3D44-4947-A33F-C30CB0A5F770}" dt="2021-12-06T07:26:31.541" v="1337"/>
        <pc:sldMkLst>
          <pc:docMk/>
          <pc:sldMk cId="3671706380" sldId="325"/>
        </pc:sldMkLst>
      </pc:sldChg>
      <pc:sldChg chg="addSp delSp modSp add mod">
        <pc:chgData name="Swati Srivastava" userId="e0a17f14-a918-4bb2-9140-4e1f320f209d" providerId="ADAL" clId="{AA40F483-3D44-4947-A33F-C30CB0A5F770}" dt="2021-12-08T02:27:26.291" v="3612" actId="478"/>
        <pc:sldMkLst>
          <pc:docMk/>
          <pc:sldMk cId="2939425440" sldId="326"/>
        </pc:sldMkLst>
        <pc:spChg chg="mod">
          <ac:chgData name="Swati Srivastava" userId="e0a17f14-a918-4bb2-9140-4e1f320f209d" providerId="ADAL" clId="{AA40F483-3D44-4947-A33F-C30CB0A5F770}" dt="2021-12-07T00:04:25.953" v="2308" actId="1076"/>
          <ac:spMkLst>
            <pc:docMk/>
            <pc:sldMk cId="2939425440" sldId="326"/>
            <ac:spMk id="6" creationId="{3C77A652-53E9-4213-B267-24633D86E2E1}"/>
          </ac:spMkLst>
        </pc:spChg>
        <pc:spChg chg="mod">
          <ac:chgData name="Swati Srivastava" userId="e0a17f14-a918-4bb2-9140-4e1f320f209d" providerId="ADAL" clId="{AA40F483-3D44-4947-A33F-C30CB0A5F770}" dt="2021-12-06T23:58:30.334" v="2183" actId="1076"/>
          <ac:spMkLst>
            <pc:docMk/>
            <pc:sldMk cId="2939425440" sldId="326"/>
            <ac:spMk id="13" creationId="{E4C3F13A-0F8D-4A5A-81E5-CE3B7D872FE3}"/>
          </ac:spMkLst>
        </pc:spChg>
        <pc:spChg chg="mod">
          <ac:chgData name="Swati Srivastava" userId="e0a17f14-a918-4bb2-9140-4e1f320f209d" providerId="ADAL" clId="{AA40F483-3D44-4947-A33F-C30CB0A5F770}" dt="2021-12-06T23:53:26.237" v="2052" actId="1076"/>
          <ac:spMkLst>
            <pc:docMk/>
            <pc:sldMk cId="2939425440" sldId="326"/>
            <ac:spMk id="14" creationId="{C2DFE006-CE73-4822-BC62-2504B7D2B76C}"/>
          </ac:spMkLst>
        </pc:spChg>
        <pc:graphicFrameChg chg="add del modGraphic">
          <ac:chgData name="Swati Srivastava" userId="e0a17f14-a918-4bb2-9140-4e1f320f209d" providerId="ADAL" clId="{AA40F483-3D44-4947-A33F-C30CB0A5F770}" dt="2021-12-08T02:27:26.291" v="3612" actId="478"/>
          <ac:graphicFrameMkLst>
            <pc:docMk/>
            <pc:sldMk cId="2939425440" sldId="326"/>
            <ac:graphicFrameMk id="2" creationId="{915E443C-A576-48FA-B2EB-C31F53025DEF}"/>
          </ac:graphicFrameMkLst>
        </pc:graphicFrameChg>
        <pc:graphicFrameChg chg="del">
          <ac:chgData name="Swati Srivastava" userId="e0a17f14-a918-4bb2-9140-4e1f320f209d" providerId="ADAL" clId="{AA40F483-3D44-4947-A33F-C30CB0A5F770}" dt="2021-12-08T02:00:00.687" v="3602" actId="478"/>
          <ac:graphicFrameMkLst>
            <pc:docMk/>
            <pc:sldMk cId="2939425440" sldId="326"/>
            <ac:graphicFrameMk id="8" creationId="{F704BF16-1AAD-41DB-A04C-810F49EBA605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2:00:01.303" v="3603"/>
          <ac:graphicFrameMkLst>
            <pc:docMk/>
            <pc:sldMk cId="2939425440" sldId="326"/>
            <ac:graphicFrameMk id="12" creationId="{799B2881-9D0E-4238-8039-1BCCDFA42716}"/>
          </ac:graphicFrameMkLst>
        </pc:graphicFrameChg>
        <pc:picChg chg="add del mod ord">
          <ac:chgData name="Swati Srivastava" userId="e0a17f14-a918-4bb2-9140-4e1f320f209d" providerId="ADAL" clId="{AA40F483-3D44-4947-A33F-C30CB0A5F770}" dt="2021-12-06T23:50:50.352" v="2037" actId="478"/>
          <ac:picMkLst>
            <pc:docMk/>
            <pc:sldMk cId="2939425440" sldId="326"/>
            <ac:picMk id="3" creationId="{6CC5D018-7EA7-47C5-B572-DA4E38FDBB50}"/>
          </ac:picMkLst>
        </pc:picChg>
        <pc:picChg chg="add mod ord">
          <ac:chgData name="Swati Srivastava" userId="e0a17f14-a918-4bb2-9140-4e1f320f209d" providerId="ADAL" clId="{AA40F483-3D44-4947-A33F-C30CB0A5F770}" dt="2021-12-06T23:54:14.888" v="2105" actId="208"/>
          <ac:picMkLst>
            <pc:docMk/>
            <pc:sldMk cId="2939425440" sldId="326"/>
            <ac:picMk id="5" creationId="{C72A97F9-1C98-473E-BF8A-1B5EC3DCA226}"/>
          </ac:picMkLst>
        </pc:picChg>
        <pc:picChg chg="add del">
          <ac:chgData name="Swati Srivastava" userId="e0a17f14-a918-4bb2-9140-4e1f320f209d" providerId="ADAL" clId="{AA40F483-3D44-4947-A33F-C30CB0A5F770}" dt="2021-12-06T23:52:11.869" v="2046" actId="22"/>
          <ac:picMkLst>
            <pc:docMk/>
            <pc:sldMk cId="2939425440" sldId="326"/>
            <ac:picMk id="9" creationId="{21461B41-1039-404D-97DA-2B584BFF1B01}"/>
          </ac:picMkLst>
        </pc:picChg>
        <pc:picChg chg="del">
          <ac:chgData name="Swati Srivastava" userId="e0a17f14-a918-4bb2-9140-4e1f320f209d" providerId="ADAL" clId="{AA40F483-3D44-4947-A33F-C30CB0A5F770}" dt="2021-12-06T23:44:14.296" v="1984" actId="478"/>
          <ac:picMkLst>
            <pc:docMk/>
            <pc:sldMk cId="2939425440" sldId="326"/>
            <ac:picMk id="10" creationId="{CC466D48-B398-473E-8671-C82D0361E7E9}"/>
          </ac:picMkLst>
        </pc:picChg>
        <pc:picChg chg="del">
          <ac:chgData name="Swati Srivastava" userId="e0a17f14-a918-4bb2-9140-4e1f320f209d" providerId="ADAL" clId="{AA40F483-3D44-4947-A33F-C30CB0A5F770}" dt="2021-12-06T23:44:15.850" v="1985" actId="478"/>
          <ac:picMkLst>
            <pc:docMk/>
            <pc:sldMk cId="2939425440" sldId="326"/>
            <ac:picMk id="11" creationId="{83FFE93B-86FE-47BD-AF14-78BD2F586F13}"/>
          </ac:picMkLst>
        </pc:picChg>
        <pc:picChg chg="add mod ord">
          <ac:chgData name="Swati Srivastava" userId="e0a17f14-a918-4bb2-9140-4e1f320f209d" providerId="ADAL" clId="{AA40F483-3D44-4947-A33F-C30CB0A5F770}" dt="2021-12-06T23:54:17.643" v="2106" actId="208"/>
          <ac:picMkLst>
            <pc:docMk/>
            <pc:sldMk cId="2939425440" sldId="326"/>
            <ac:picMk id="16" creationId="{73AF45DE-27A0-439B-A564-1AD46834EF68}"/>
          </ac:picMkLst>
        </pc:picChg>
      </pc:sldChg>
      <pc:sldChg chg="addSp delSp modSp add mod">
        <pc:chgData name="Swati Srivastava" userId="e0a17f14-a918-4bb2-9140-4e1f320f209d" providerId="ADAL" clId="{AA40F483-3D44-4947-A33F-C30CB0A5F770}" dt="2021-12-08T02:00:18.281" v="3605"/>
        <pc:sldMkLst>
          <pc:docMk/>
          <pc:sldMk cId="2236480171" sldId="327"/>
        </pc:sldMkLst>
        <pc:spChg chg="mod">
          <ac:chgData name="Swati Srivastava" userId="e0a17f14-a918-4bb2-9140-4e1f320f209d" providerId="ADAL" clId="{AA40F483-3D44-4947-A33F-C30CB0A5F770}" dt="2021-12-07T00:04:47.445" v="2311" actId="1076"/>
          <ac:spMkLst>
            <pc:docMk/>
            <pc:sldMk cId="2236480171" sldId="327"/>
            <ac:spMk id="6" creationId="{3C77A652-53E9-4213-B267-24633D86E2E1}"/>
          </ac:spMkLst>
        </pc:spChg>
        <pc:spChg chg="add mod">
          <ac:chgData name="Swati Srivastava" userId="e0a17f14-a918-4bb2-9140-4e1f320f209d" providerId="ADAL" clId="{AA40F483-3D44-4947-A33F-C30CB0A5F770}" dt="2021-12-06T23:57:49.096" v="2172" actId="1076"/>
          <ac:spMkLst>
            <pc:docMk/>
            <pc:sldMk cId="2236480171" sldId="327"/>
            <ac:spMk id="7" creationId="{EB3E7734-050F-4725-A7B6-B71B7715105E}"/>
          </ac:spMkLst>
        </pc:spChg>
        <pc:spChg chg="add mod">
          <ac:chgData name="Swati Srivastava" userId="e0a17f14-a918-4bb2-9140-4e1f320f209d" providerId="ADAL" clId="{AA40F483-3D44-4947-A33F-C30CB0A5F770}" dt="2021-12-06T23:58:12.602" v="2179" actId="1076"/>
          <ac:spMkLst>
            <pc:docMk/>
            <pc:sldMk cId="2236480171" sldId="327"/>
            <ac:spMk id="9" creationId="{B3D4EEB6-64E6-48FE-9AC1-A9B765882138}"/>
          </ac:spMkLst>
        </pc:spChg>
        <pc:spChg chg="add mod">
          <ac:chgData name="Swati Srivastava" userId="e0a17f14-a918-4bb2-9140-4e1f320f209d" providerId="ADAL" clId="{AA40F483-3D44-4947-A33F-C30CB0A5F770}" dt="2021-12-06T23:58:55.204" v="2186" actId="1076"/>
          <ac:spMkLst>
            <pc:docMk/>
            <pc:sldMk cId="2236480171" sldId="327"/>
            <ac:spMk id="12" creationId="{1FF4BAC2-07E9-4BAE-B96D-970E531A4EA9}"/>
          </ac:spMkLst>
        </pc:spChg>
        <pc:spChg chg="del mod">
          <ac:chgData name="Swati Srivastava" userId="e0a17f14-a918-4bb2-9140-4e1f320f209d" providerId="ADAL" clId="{AA40F483-3D44-4947-A33F-C30CB0A5F770}" dt="2021-12-06T23:56:59.034" v="2144" actId="478"/>
          <ac:spMkLst>
            <pc:docMk/>
            <pc:sldMk cId="2236480171" sldId="327"/>
            <ac:spMk id="13" creationId="{E4C3F13A-0F8D-4A5A-81E5-CE3B7D872FE3}"/>
          </ac:spMkLst>
        </pc:spChg>
        <pc:spChg chg="del">
          <ac:chgData name="Swati Srivastava" userId="e0a17f14-a918-4bb2-9140-4e1f320f209d" providerId="ADAL" clId="{AA40F483-3D44-4947-A33F-C30CB0A5F770}" dt="2021-12-06T07:44:13.033" v="1795" actId="478"/>
          <ac:spMkLst>
            <pc:docMk/>
            <pc:sldMk cId="2236480171" sldId="327"/>
            <ac:spMk id="14" creationId="{C2DFE006-CE73-4822-BC62-2504B7D2B76C}"/>
          </ac:spMkLst>
        </pc:spChg>
        <pc:spChg chg="del">
          <ac:chgData name="Swati Srivastava" userId="e0a17f14-a918-4bb2-9140-4e1f320f209d" providerId="ADAL" clId="{AA40F483-3D44-4947-A33F-C30CB0A5F770}" dt="2021-12-06T07:44:15.412" v="1796" actId="478"/>
          <ac:spMkLst>
            <pc:docMk/>
            <pc:sldMk cId="2236480171" sldId="327"/>
            <ac:spMk id="15" creationId="{DD37D989-026D-4AC6-8B70-EFE2FF9BE7E7}"/>
          </ac:spMkLst>
        </pc:spChg>
        <pc:graphicFrameChg chg="del">
          <ac:chgData name="Swati Srivastava" userId="e0a17f14-a918-4bb2-9140-4e1f320f209d" providerId="ADAL" clId="{AA40F483-3D44-4947-A33F-C30CB0A5F770}" dt="2021-12-08T02:00:17.472" v="3604" actId="478"/>
          <ac:graphicFrameMkLst>
            <pc:docMk/>
            <pc:sldMk cId="2236480171" sldId="327"/>
            <ac:graphicFrameMk id="8" creationId="{F704BF16-1AAD-41DB-A04C-810F49EBA605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2:00:18.281" v="3605"/>
          <ac:graphicFrameMkLst>
            <pc:docMk/>
            <pc:sldMk cId="2236480171" sldId="327"/>
            <ac:graphicFrameMk id="11" creationId="{104E2C9E-1744-4CA6-8E2A-B5F4ABEC280F}"/>
          </ac:graphicFrameMkLst>
        </pc:graphicFrameChg>
        <pc:picChg chg="add mod ord">
          <ac:chgData name="Swati Srivastava" userId="e0a17f14-a918-4bb2-9140-4e1f320f209d" providerId="ADAL" clId="{AA40F483-3D44-4947-A33F-C30CB0A5F770}" dt="2021-12-06T23:58:19.351" v="2181" actId="208"/>
          <ac:picMkLst>
            <pc:docMk/>
            <pc:sldMk cId="2236480171" sldId="327"/>
            <ac:picMk id="3" creationId="{32779D23-AE9C-4F04-AC9E-14E5B808B29A}"/>
          </ac:picMkLst>
        </pc:picChg>
        <pc:picChg chg="add mod ord">
          <ac:chgData name="Swati Srivastava" userId="e0a17f14-a918-4bb2-9140-4e1f320f209d" providerId="ADAL" clId="{AA40F483-3D44-4947-A33F-C30CB0A5F770}" dt="2021-12-06T23:58:21.602" v="2182" actId="208"/>
          <ac:picMkLst>
            <pc:docMk/>
            <pc:sldMk cId="2236480171" sldId="327"/>
            <ac:picMk id="5" creationId="{750F9DAF-6821-4D61-8529-EAB5794F68CC}"/>
          </ac:picMkLst>
        </pc:picChg>
        <pc:picChg chg="del mod">
          <ac:chgData name="Swati Srivastava" userId="e0a17f14-a918-4bb2-9140-4e1f320f209d" providerId="ADAL" clId="{AA40F483-3D44-4947-A33F-C30CB0A5F770}" dt="2021-12-06T23:44:26.047" v="1987" actId="478"/>
          <ac:picMkLst>
            <pc:docMk/>
            <pc:sldMk cId="2236480171" sldId="327"/>
            <ac:picMk id="10" creationId="{CC466D48-B398-473E-8671-C82D0361E7E9}"/>
          </ac:picMkLst>
        </pc:picChg>
        <pc:picChg chg="del">
          <ac:chgData name="Swati Srivastava" userId="e0a17f14-a918-4bb2-9140-4e1f320f209d" providerId="ADAL" clId="{AA40F483-3D44-4947-A33F-C30CB0A5F770}" dt="2021-12-06T07:44:11.471" v="1794" actId="478"/>
          <ac:picMkLst>
            <pc:docMk/>
            <pc:sldMk cId="2236480171" sldId="327"/>
            <ac:picMk id="11" creationId="{83FFE93B-86FE-47BD-AF14-78BD2F586F13}"/>
          </ac:picMkLst>
        </pc:picChg>
      </pc:sldChg>
      <pc:sldChg chg="add del">
        <pc:chgData name="Swati Srivastava" userId="e0a17f14-a918-4bb2-9140-4e1f320f209d" providerId="ADAL" clId="{AA40F483-3D44-4947-A33F-C30CB0A5F770}" dt="2021-12-06T07:52:59.998" v="1939" actId="47"/>
        <pc:sldMkLst>
          <pc:docMk/>
          <pc:sldMk cId="732880585" sldId="328"/>
        </pc:sldMkLst>
      </pc:sldChg>
      <pc:sldChg chg="add del">
        <pc:chgData name="Swati Srivastava" userId="e0a17f14-a918-4bb2-9140-4e1f320f209d" providerId="ADAL" clId="{AA40F483-3D44-4947-A33F-C30CB0A5F770}" dt="2021-12-06T07:45:51.373" v="1804" actId="47"/>
        <pc:sldMkLst>
          <pc:docMk/>
          <pc:sldMk cId="1002092876" sldId="329"/>
        </pc:sldMkLst>
      </pc:sldChg>
      <pc:sldChg chg="addSp delSp modSp add mod">
        <pc:chgData name="Swati Srivastava" userId="e0a17f14-a918-4bb2-9140-4e1f320f209d" providerId="ADAL" clId="{AA40F483-3D44-4947-A33F-C30CB0A5F770}" dt="2021-12-08T02:00:24.743" v="3607"/>
        <pc:sldMkLst>
          <pc:docMk/>
          <pc:sldMk cId="3190677109" sldId="329"/>
        </pc:sldMkLst>
        <pc:spChg chg="mod">
          <ac:chgData name="Swati Srivastava" userId="e0a17f14-a918-4bb2-9140-4e1f320f209d" providerId="ADAL" clId="{AA40F483-3D44-4947-A33F-C30CB0A5F770}" dt="2021-12-07T00:01:46.817" v="2194" actId="1076"/>
          <ac:spMkLst>
            <pc:docMk/>
            <pc:sldMk cId="3190677109" sldId="329"/>
            <ac:spMk id="6" creationId="{3C77A652-53E9-4213-B267-24633D86E2E1}"/>
          </ac:spMkLst>
        </pc:spChg>
        <pc:spChg chg="mod">
          <ac:chgData name="Swati Srivastava" userId="e0a17f14-a918-4bb2-9140-4e1f320f209d" providerId="ADAL" clId="{AA40F483-3D44-4947-A33F-C30CB0A5F770}" dt="2021-12-07T00:42:53.265" v="2363" actId="1076"/>
          <ac:spMkLst>
            <pc:docMk/>
            <pc:sldMk cId="3190677109" sldId="329"/>
            <ac:spMk id="13" creationId="{E4C3F13A-0F8D-4A5A-81E5-CE3B7D872FE3}"/>
          </ac:spMkLst>
        </pc:spChg>
        <pc:spChg chg="mod">
          <ac:chgData name="Swati Srivastava" userId="e0a17f14-a918-4bb2-9140-4e1f320f209d" providerId="ADAL" clId="{AA40F483-3D44-4947-A33F-C30CB0A5F770}" dt="2021-12-07T00:43:01.005" v="2365" actId="1076"/>
          <ac:spMkLst>
            <pc:docMk/>
            <pc:sldMk cId="3190677109" sldId="329"/>
            <ac:spMk id="14" creationId="{C2DFE006-CE73-4822-BC62-2504B7D2B76C}"/>
          </ac:spMkLst>
        </pc:spChg>
        <pc:spChg chg="del">
          <ac:chgData name="Swati Srivastava" userId="e0a17f14-a918-4bb2-9140-4e1f320f209d" providerId="ADAL" clId="{AA40F483-3D44-4947-A33F-C30CB0A5F770}" dt="2021-12-06T07:47:57.501" v="1870" actId="478"/>
          <ac:spMkLst>
            <pc:docMk/>
            <pc:sldMk cId="3190677109" sldId="329"/>
            <ac:spMk id="15" creationId="{DD37D989-026D-4AC6-8B70-EFE2FF9BE7E7}"/>
          </ac:spMkLst>
        </pc:spChg>
        <pc:graphicFrameChg chg="del">
          <ac:chgData name="Swati Srivastava" userId="e0a17f14-a918-4bb2-9140-4e1f320f209d" providerId="ADAL" clId="{AA40F483-3D44-4947-A33F-C30CB0A5F770}" dt="2021-12-08T02:00:24.035" v="3606" actId="478"/>
          <ac:graphicFrameMkLst>
            <pc:docMk/>
            <pc:sldMk cId="3190677109" sldId="329"/>
            <ac:graphicFrameMk id="8" creationId="{F704BF16-1AAD-41DB-A04C-810F49EBA605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2:00:24.743" v="3607"/>
          <ac:graphicFrameMkLst>
            <pc:docMk/>
            <pc:sldMk cId="3190677109" sldId="329"/>
            <ac:graphicFrameMk id="11" creationId="{F074BF05-A569-48F8-AA15-C7835A8D6D59}"/>
          </ac:graphicFrameMkLst>
        </pc:graphicFrameChg>
        <pc:picChg chg="add mod ord modCrop">
          <ac:chgData name="Swati Srivastava" userId="e0a17f14-a918-4bb2-9140-4e1f320f209d" providerId="ADAL" clId="{AA40F483-3D44-4947-A33F-C30CB0A5F770}" dt="2021-12-07T00:42:50.014" v="2362" actId="1076"/>
          <ac:picMkLst>
            <pc:docMk/>
            <pc:sldMk cId="3190677109" sldId="329"/>
            <ac:picMk id="3" creationId="{473FE23A-838B-4B1C-BAAF-5C074C2775FC}"/>
          </ac:picMkLst>
        </pc:picChg>
        <pc:picChg chg="add mod ord modCrop">
          <ac:chgData name="Swati Srivastava" userId="e0a17f14-a918-4bb2-9140-4e1f320f209d" providerId="ADAL" clId="{AA40F483-3D44-4947-A33F-C30CB0A5F770}" dt="2021-12-07T00:42:57.011" v="2364" actId="1076"/>
          <ac:picMkLst>
            <pc:docMk/>
            <pc:sldMk cId="3190677109" sldId="329"/>
            <ac:picMk id="5" creationId="{C88E031D-00D1-42B3-9738-02FA4F0C0033}"/>
          </ac:picMkLst>
        </pc:picChg>
        <pc:picChg chg="del">
          <ac:chgData name="Swati Srivastava" userId="e0a17f14-a918-4bb2-9140-4e1f320f209d" providerId="ADAL" clId="{AA40F483-3D44-4947-A33F-C30CB0A5F770}" dt="2021-12-06T23:43:32.971" v="1982" actId="478"/>
          <ac:picMkLst>
            <pc:docMk/>
            <pc:sldMk cId="3190677109" sldId="329"/>
            <ac:picMk id="10" creationId="{CC466D48-B398-473E-8671-C82D0361E7E9}"/>
          </ac:picMkLst>
        </pc:picChg>
        <pc:picChg chg="del">
          <ac:chgData name="Swati Srivastava" userId="e0a17f14-a918-4bb2-9140-4e1f320f209d" providerId="ADAL" clId="{AA40F483-3D44-4947-A33F-C30CB0A5F770}" dt="2021-12-06T23:43:34.745" v="1983" actId="478"/>
          <ac:picMkLst>
            <pc:docMk/>
            <pc:sldMk cId="3190677109" sldId="329"/>
            <ac:picMk id="11" creationId="{83FFE93B-86FE-47BD-AF14-78BD2F586F13}"/>
          </ac:picMkLst>
        </pc:picChg>
      </pc:sldChg>
      <pc:sldChg chg="addSp delSp modSp add mod">
        <pc:chgData name="Swati Srivastava" userId="e0a17f14-a918-4bb2-9140-4e1f320f209d" providerId="ADAL" clId="{AA40F483-3D44-4947-A33F-C30CB0A5F770}" dt="2021-12-07T00:46:01.571" v="2368" actId="478"/>
        <pc:sldMkLst>
          <pc:docMk/>
          <pc:sldMk cId="1344935496" sldId="330"/>
        </pc:sldMkLst>
        <pc:spChg chg="add mod">
          <ac:chgData name="Swati Srivastava" userId="e0a17f14-a918-4bb2-9140-4e1f320f209d" providerId="ADAL" clId="{AA40F483-3D44-4947-A33F-C30CB0A5F770}" dt="2021-12-07T00:46:01.571" v="2368" actId="478"/>
          <ac:spMkLst>
            <pc:docMk/>
            <pc:sldMk cId="1344935496" sldId="330"/>
            <ac:spMk id="3" creationId="{9D142B91-8044-40DB-8DF7-3EF145E43F37}"/>
          </ac:spMkLst>
        </pc:spChg>
        <pc:spChg chg="del mod">
          <ac:chgData name="Swati Srivastava" userId="e0a17f14-a918-4bb2-9140-4e1f320f209d" providerId="ADAL" clId="{AA40F483-3D44-4947-A33F-C30CB0A5F770}" dt="2021-12-07T00:46:01.571" v="2368" actId="478"/>
          <ac:spMkLst>
            <pc:docMk/>
            <pc:sldMk cId="1344935496" sldId="330"/>
            <ac:spMk id="6" creationId="{3C77A652-53E9-4213-B267-24633D86E2E1}"/>
          </ac:spMkLst>
        </pc:spChg>
        <pc:spChg chg="del">
          <ac:chgData name="Swati Srivastava" userId="e0a17f14-a918-4bb2-9140-4e1f320f209d" providerId="ADAL" clId="{AA40F483-3D44-4947-A33F-C30CB0A5F770}" dt="2021-12-07T00:40:07.578" v="2342" actId="478"/>
          <ac:spMkLst>
            <pc:docMk/>
            <pc:sldMk cId="1344935496" sldId="330"/>
            <ac:spMk id="13" creationId="{E4C3F13A-0F8D-4A5A-81E5-CE3B7D872FE3}"/>
          </ac:spMkLst>
        </pc:spChg>
        <pc:spChg chg="del mod">
          <ac:chgData name="Swati Srivastava" userId="e0a17f14-a918-4bb2-9140-4e1f320f209d" providerId="ADAL" clId="{AA40F483-3D44-4947-A33F-C30CB0A5F770}" dt="2021-12-07T00:40:10.281" v="2343" actId="478"/>
          <ac:spMkLst>
            <pc:docMk/>
            <pc:sldMk cId="1344935496" sldId="330"/>
            <ac:spMk id="14" creationId="{C2DFE006-CE73-4822-BC62-2504B7D2B76C}"/>
          </ac:spMkLst>
        </pc:spChg>
        <pc:graphicFrameChg chg="mod">
          <ac:chgData name="Swati Srivastava" userId="e0a17f14-a918-4bb2-9140-4e1f320f209d" providerId="ADAL" clId="{AA40F483-3D44-4947-A33F-C30CB0A5F770}" dt="2021-12-06T07:49:59.476" v="1906" actId="207"/>
          <ac:graphicFrameMkLst>
            <pc:docMk/>
            <pc:sldMk cId="1344935496" sldId="330"/>
            <ac:graphicFrameMk id="8" creationId="{F704BF16-1AAD-41DB-A04C-810F49EBA605}"/>
          </ac:graphicFrameMkLst>
        </pc:graphicFrameChg>
        <pc:picChg chg="del mod">
          <ac:chgData name="Swati Srivastava" userId="e0a17f14-a918-4bb2-9140-4e1f320f209d" providerId="ADAL" clId="{AA40F483-3D44-4947-A33F-C30CB0A5F770}" dt="2021-12-07T00:37:44.014" v="2340" actId="478"/>
          <ac:picMkLst>
            <pc:docMk/>
            <pc:sldMk cId="1344935496" sldId="330"/>
            <ac:picMk id="10" creationId="{CC466D48-B398-473E-8671-C82D0361E7E9}"/>
          </ac:picMkLst>
        </pc:picChg>
        <pc:picChg chg="del mod">
          <ac:chgData name="Swati Srivastava" userId="e0a17f14-a918-4bb2-9140-4e1f320f209d" providerId="ADAL" clId="{AA40F483-3D44-4947-A33F-C30CB0A5F770}" dt="2021-12-07T00:37:45.937" v="2341" actId="478"/>
          <ac:picMkLst>
            <pc:docMk/>
            <pc:sldMk cId="1344935496" sldId="330"/>
            <ac:picMk id="11" creationId="{83FFE93B-86FE-47BD-AF14-78BD2F586F13}"/>
          </ac:picMkLst>
        </pc:picChg>
      </pc:sldChg>
      <pc:sldChg chg="addSp delSp modSp add mod">
        <pc:chgData name="Swati Srivastava" userId="e0a17f14-a918-4bb2-9140-4e1f320f209d" providerId="ADAL" clId="{AA40F483-3D44-4947-A33F-C30CB0A5F770}" dt="2021-12-08T21:59:43.981" v="4194" actId="1076"/>
        <pc:sldMkLst>
          <pc:docMk/>
          <pc:sldMk cId="4080819684" sldId="331"/>
        </pc:sldMkLst>
        <pc:spChg chg="add del mod">
          <ac:chgData name="Swati Srivastava" userId="e0a17f14-a918-4bb2-9140-4e1f320f209d" providerId="ADAL" clId="{AA40F483-3D44-4947-A33F-C30CB0A5F770}" dt="2021-12-07T22:36:55.767" v="3447" actId="11529"/>
          <ac:spMkLst>
            <pc:docMk/>
            <pc:sldMk cId="4080819684" sldId="331"/>
            <ac:spMk id="4" creationId="{3758C64D-F239-4142-BC1C-3AAE8784E8A3}"/>
          </ac:spMkLst>
        </pc:spChg>
        <pc:spChg chg="del mod">
          <ac:chgData name="Swati Srivastava" userId="e0a17f14-a918-4bb2-9140-4e1f320f209d" providerId="ADAL" clId="{AA40F483-3D44-4947-A33F-C30CB0A5F770}" dt="2021-12-07T22:38:05.174" v="3470" actId="478"/>
          <ac:spMkLst>
            <pc:docMk/>
            <pc:sldMk cId="4080819684" sldId="331"/>
            <ac:spMk id="5" creationId="{0FECD90C-EB60-AE4C-AC73-CF817B977BE6}"/>
          </ac:spMkLst>
        </pc:spChg>
        <pc:spChg chg="mod">
          <ac:chgData name="Swati Srivastava" userId="e0a17f14-a918-4bb2-9140-4e1f320f209d" providerId="ADAL" clId="{AA40F483-3D44-4947-A33F-C30CB0A5F770}" dt="2021-12-06T07:54:45.217" v="1961" actId="1076"/>
          <ac:spMkLst>
            <pc:docMk/>
            <pc:sldMk cId="4080819684" sldId="331"/>
            <ac:spMk id="6" creationId="{3C77A652-53E9-4213-B267-24633D86E2E1}"/>
          </ac:spMkLst>
        </pc:spChg>
        <pc:spChg chg="add del mod">
          <ac:chgData name="Swati Srivastava" userId="e0a17f14-a918-4bb2-9140-4e1f320f209d" providerId="ADAL" clId="{AA40F483-3D44-4947-A33F-C30CB0A5F770}" dt="2021-12-07T22:36:55.045" v="3445"/>
          <ac:spMkLst>
            <pc:docMk/>
            <pc:sldMk cId="4080819684" sldId="331"/>
            <ac:spMk id="9" creationId="{22064554-3230-470F-9E75-9D4BD1E5C5FD}"/>
          </ac:spMkLst>
        </pc:spChg>
        <pc:spChg chg="add del mod">
          <ac:chgData name="Swati Srivastava" userId="e0a17f14-a918-4bb2-9140-4e1f320f209d" providerId="ADAL" clId="{AA40F483-3D44-4947-A33F-C30CB0A5F770}" dt="2021-12-07T22:36:54.833" v="3444"/>
          <ac:spMkLst>
            <pc:docMk/>
            <pc:sldMk cId="4080819684" sldId="331"/>
            <ac:spMk id="10" creationId="{B7321211-5DCD-41FA-8986-76A03227955C}"/>
          </ac:spMkLst>
        </pc:spChg>
        <pc:spChg chg="add del mod">
          <ac:chgData name="Swati Srivastava" userId="e0a17f14-a918-4bb2-9140-4e1f320f209d" providerId="ADAL" clId="{AA40F483-3D44-4947-A33F-C30CB0A5F770}" dt="2021-12-07T22:42:44.304" v="3528" actId="478"/>
          <ac:spMkLst>
            <pc:docMk/>
            <pc:sldMk cId="4080819684" sldId="331"/>
            <ac:spMk id="11" creationId="{ECE30D1D-BFC0-4A21-88CC-1A35B9A66F8A}"/>
          </ac:spMkLst>
        </pc:spChg>
        <pc:spChg chg="add del mod">
          <ac:chgData name="Swati Srivastava" userId="e0a17f14-a918-4bb2-9140-4e1f320f209d" providerId="ADAL" clId="{AA40F483-3D44-4947-A33F-C30CB0A5F770}" dt="2021-12-07T22:42:41.031" v="3527" actId="478"/>
          <ac:spMkLst>
            <pc:docMk/>
            <pc:sldMk cId="4080819684" sldId="331"/>
            <ac:spMk id="12" creationId="{DC8330AA-7574-41C2-997A-9C779A064113}"/>
          </ac:spMkLst>
        </pc:spChg>
        <pc:spChg chg="add del mod">
          <ac:chgData name="Swati Srivastava" userId="e0a17f14-a918-4bb2-9140-4e1f320f209d" providerId="ADAL" clId="{AA40F483-3D44-4947-A33F-C30CB0A5F770}" dt="2021-12-07T22:42:23.589" v="3514" actId="478"/>
          <ac:spMkLst>
            <pc:docMk/>
            <pc:sldMk cId="4080819684" sldId="331"/>
            <ac:spMk id="13" creationId="{35534D76-113A-4F1F-B686-EB99A400019D}"/>
          </ac:spMkLst>
        </pc:spChg>
        <pc:spChg chg="add del">
          <ac:chgData name="Swati Srivastava" userId="e0a17f14-a918-4bb2-9140-4e1f320f209d" providerId="ADAL" clId="{AA40F483-3D44-4947-A33F-C30CB0A5F770}" dt="2021-12-06T07:52:29.152" v="1937" actId="478"/>
          <ac:spMkLst>
            <pc:docMk/>
            <pc:sldMk cId="4080819684" sldId="331"/>
            <ac:spMk id="13" creationId="{E4C3F13A-0F8D-4A5A-81E5-CE3B7D872FE3}"/>
          </ac:spMkLst>
        </pc:spChg>
        <pc:spChg chg="add del">
          <ac:chgData name="Swati Srivastava" userId="e0a17f14-a918-4bb2-9140-4e1f320f209d" providerId="ADAL" clId="{AA40F483-3D44-4947-A33F-C30CB0A5F770}" dt="2021-12-06T07:52:29.152" v="1937" actId="478"/>
          <ac:spMkLst>
            <pc:docMk/>
            <pc:sldMk cId="4080819684" sldId="331"/>
            <ac:spMk id="14" creationId="{C2DFE006-CE73-4822-BC62-2504B7D2B76C}"/>
          </ac:spMkLst>
        </pc:spChg>
        <pc:graphicFrameChg chg="add del mod modGraphic">
          <ac:chgData name="Swati Srivastava" userId="e0a17f14-a918-4bb2-9140-4e1f320f209d" providerId="ADAL" clId="{AA40F483-3D44-4947-A33F-C30CB0A5F770}" dt="2021-12-07T21:11:40.846" v="3196" actId="478"/>
          <ac:graphicFrameMkLst>
            <pc:docMk/>
            <pc:sldMk cId="4080819684" sldId="331"/>
            <ac:graphicFrameMk id="2" creationId="{870DC00E-267F-4C8F-BB0B-0EED96221B4A}"/>
          </ac:graphicFrameMkLst>
        </pc:graphicFrameChg>
        <pc:graphicFrameChg chg="add del mod modGraphic">
          <ac:chgData name="Swati Srivastava" userId="e0a17f14-a918-4bb2-9140-4e1f320f209d" providerId="ADAL" clId="{AA40F483-3D44-4947-A33F-C30CB0A5F770}" dt="2021-12-07T22:36:33.393" v="3439" actId="478"/>
          <ac:graphicFrameMkLst>
            <pc:docMk/>
            <pc:sldMk cId="4080819684" sldId="331"/>
            <ac:graphicFrameMk id="3" creationId="{3F24E83C-2986-4D55-BA4A-BD9906D0228C}"/>
          </ac:graphicFrameMkLst>
        </pc:graphicFrameChg>
        <pc:graphicFrameChg chg="add del mod modGraphic">
          <ac:chgData name="Swati Srivastava" userId="e0a17f14-a918-4bb2-9140-4e1f320f209d" providerId="ADAL" clId="{AA40F483-3D44-4947-A33F-C30CB0A5F770}" dt="2021-12-07T22:37:48.982" v="3465" actId="478"/>
          <ac:graphicFrameMkLst>
            <pc:docMk/>
            <pc:sldMk cId="4080819684" sldId="331"/>
            <ac:graphicFrameMk id="7" creationId="{9EECB948-4F7F-4ECC-8E97-E939CCC5ECCA}"/>
          </ac:graphicFrameMkLst>
        </pc:graphicFrameChg>
        <pc:graphicFrameChg chg="mod">
          <ac:chgData name="Swati Srivastava" userId="e0a17f14-a918-4bb2-9140-4e1f320f209d" providerId="ADAL" clId="{AA40F483-3D44-4947-A33F-C30CB0A5F770}" dt="2021-12-06T07:50:45.033" v="1916" actId="207"/>
          <ac:graphicFrameMkLst>
            <pc:docMk/>
            <pc:sldMk cId="4080819684" sldId="331"/>
            <ac:graphicFrameMk id="8" creationId="{F704BF16-1AAD-41DB-A04C-810F49EBA605}"/>
          </ac:graphicFrameMkLst>
        </pc:graphicFrameChg>
        <pc:graphicFrameChg chg="add mod modGraphic">
          <ac:chgData name="Swati Srivastava" userId="e0a17f14-a918-4bb2-9140-4e1f320f209d" providerId="ADAL" clId="{AA40F483-3D44-4947-A33F-C30CB0A5F770}" dt="2021-12-08T21:59:43.981" v="4194" actId="1076"/>
          <ac:graphicFrameMkLst>
            <pc:docMk/>
            <pc:sldMk cId="4080819684" sldId="331"/>
            <ac:graphicFrameMk id="14" creationId="{10124FFC-3F24-48DF-B848-411AD9E9C745}"/>
          </ac:graphicFrameMkLst>
        </pc:graphicFrameChg>
        <pc:picChg chg="add del">
          <ac:chgData name="Swati Srivastava" userId="e0a17f14-a918-4bb2-9140-4e1f320f209d" providerId="ADAL" clId="{AA40F483-3D44-4947-A33F-C30CB0A5F770}" dt="2021-12-06T07:52:29.152" v="1937" actId="478"/>
          <ac:picMkLst>
            <pc:docMk/>
            <pc:sldMk cId="4080819684" sldId="331"/>
            <ac:picMk id="10" creationId="{CC466D48-B398-473E-8671-C82D0361E7E9}"/>
          </ac:picMkLst>
        </pc:picChg>
        <pc:picChg chg="add del">
          <ac:chgData name="Swati Srivastava" userId="e0a17f14-a918-4bb2-9140-4e1f320f209d" providerId="ADAL" clId="{AA40F483-3D44-4947-A33F-C30CB0A5F770}" dt="2021-12-06T07:52:29.152" v="1937" actId="478"/>
          <ac:picMkLst>
            <pc:docMk/>
            <pc:sldMk cId="4080819684" sldId="331"/>
            <ac:picMk id="11" creationId="{83FFE93B-86FE-47BD-AF14-78BD2F586F13}"/>
          </ac:picMkLst>
        </pc:picChg>
        <pc:picChg chg="add del mod">
          <ac:chgData name="Swati Srivastava" userId="e0a17f14-a918-4bb2-9140-4e1f320f209d" providerId="ADAL" clId="{AA40F483-3D44-4947-A33F-C30CB0A5F770}" dt="2021-12-08T00:39:46.099" v="3573"/>
          <ac:picMkLst>
            <pc:docMk/>
            <pc:sldMk cId="4080819684" sldId="331"/>
            <ac:picMk id="1026" creationId="{CB4B27A2-D341-4576-803A-5CE0471D004D}"/>
          </ac:picMkLst>
        </pc:picChg>
      </pc:sldChg>
      <pc:sldChg chg="addSp delSp modSp mod">
        <pc:chgData name="Swati Srivastava" userId="e0a17f14-a918-4bb2-9140-4e1f320f209d" providerId="ADAL" clId="{AA40F483-3D44-4947-A33F-C30CB0A5F770}" dt="2021-12-08T00:50:35.438" v="3576" actId="1076"/>
        <pc:sldMkLst>
          <pc:docMk/>
          <pc:sldMk cId="3518169115" sldId="332"/>
        </pc:sldMkLst>
        <pc:spChg chg="add mod">
          <ac:chgData name="Swati Srivastava" userId="e0a17f14-a918-4bb2-9140-4e1f320f209d" providerId="ADAL" clId="{AA40F483-3D44-4947-A33F-C30CB0A5F770}" dt="2021-12-07T00:52:11.838" v="2376" actId="20577"/>
          <ac:spMkLst>
            <pc:docMk/>
            <pc:sldMk cId="3518169115" sldId="332"/>
            <ac:spMk id="2" creationId="{42980F57-4F4A-44CE-9754-595A7FEC2576}"/>
          </ac:spMkLst>
        </pc:spChg>
        <pc:spChg chg="del mod">
          <ac:chgData name="Swati Srivastava" userId="e0a17f14-a918-4bb2-9140-4e1f320f209d" providerId="ADAL" clId="{AA40F483-3D44-4947-A33F-C30CB0A5F770}" dt="2021-12-07T21:10:07.131" v="3187" actId="478"/>
          <ac:spMkLst>
            <pc:docMk/>
            <pc:sldMk cId="3518169115" sldId="332"/>
            <ac:spMk id="2" creationId="{E6F481C5-D194-AA4A-8921-CB4AD2997513}"/>
          </ac:spMkLst>
        </pc:spChg>
        <pc:spChg chg="del mod">
          <ac:chgData name="Swati Srivastava" userId="e0a17f14-a918-4bb2-9140-4e1f320f209d" providerId="ADAL" clId="{AA40F483-3D44-4947-A33F-C30CB0A5F770}" dt="2021-12-07T01:06:43.557" v="2398"/>
          <ac:spMkLst>
            <pc:docMk/>
            <pc:sldMk cId="3518169115" sldId="332"/>
            <ac:spMk id="3" creationId="{42980F57-4F4A-44CE-9754-595A7FEC2576}"/>
          </ac:spMkLst>
        </pc:spChg>
        <pc:spChg chg="add del mod">
          <ac:chgData name="Swati Srivastava" userId="e0a17f14-a918-4bb2-9140-4e1f320f209d" providerId="ADAL" clId="{AA40F483-3D44-4947-A33F-C30CB0A5F770}" dt="2021-12-07T21:10:31.906" v="3193" actId="478"/>
          <ac:spMkLst>
            <pc:docMk/>
            <pc:sldMk cId="3518169115" sldId="332"/>
            <ac:spMk id="4" creationId="{D7246B90-F664-402E-AD73-3441FEEDA709}"/>
          </ac:spMkLst>
        </pc:spChg>
        <pc:spChg chg="del">
          <ac:chgData name="Swati Srivastava" userId="e0a17f14-a918-4bb2-9140-4e1f320f209d" providerId="ADAL" clId="{AA40F483-3D44-4947-A33F-C30CB0A5F770}" dt="2021-12-07T21:10:10.257" v="3188" actId="478"/>
          <ac:spMkLst>
            <pc:docMk/>
            <pc:sldMk cId="3518169115" sldId="332"/>
            <ac:spMk id="5" creationId="{F86CB969-6626-7446-B5F8-303F6107DC06}"/>
          </ac:spMkLst>
        </pc:spChg>
        <pc:spChg chg="add del">
          <ac:chgData name="Swati Srivastava" userId="e0a17f14-a918-4bb2-9140-4e1f320f209d" providerId="ADAL" clId="{AA40F483-3D44-4947-A33F-C30CB0A5F770}" dt="2021-12-07T21:10:31.906" v="3193" actId="478"/>
          <ac:spMkLst>
            <pc:docMk/>
            <pc:sldMk cId="3518169115" sldId="332"/>
            <ac:spMk id="6" creationId="{3C77A652-53E9-4213-B267-24633D86E2E1}"/>
          </ac:spMkLst>
        </pc:spChg>
        <pc:spChg chg="del mod">
          <ac:chgData name="Swati Srivastava" userId="e0a17f14-a918-4bb2-9140-4e1f320f209d" providerId="ADAL" clId="{AA40F483-3D44-4947-A33F-C30CB0A5F770}" dt="2021-12-07T21:10:32.951" v="3194" actId="478"/>
          <ac:spMkLst>
            <pc:docMk/>
            <pc:sldMk cId="3518169115" sldId="332"/>
            <ac:spMk id="7" creationId="{C06650D5-7FE9-7048-A9ED-85F67D30BD8C}"/>
          </ac:spMkLst>
        </pc:spChg>
        <pc:spChg chg="del">
          <ac:chgData name="Swati Srivastava" userId="e0a17f14-a918-4bb2-9140-4e1f320f209d" providerId="ADAL" clId="{AA40F483-3D44-4947-A33F-C30CB0A5F770}" dt="2021-12-07T21:10:12.305" v="3189" actId="478"/>
          <ac:spMkLst>
            <pc:docMk/>
            <pc:sldMk cId="3518169115" sldId="332"/>
            <ac:spMk id="9" creationId="{A4FE8C3D-AA00-C644-B821-7BD32DA67573}"/>
          </ac:spMkLst>
        </pc:spChg>
        <pc:spChg chg="del">
          <ac:chgData name="Swati Srivastava" userId="e0a17f14-a918-4bb2-9140-4e1f320f209d" providerId="ADAL" clId="{AA40F483-3D44-4947-A33F-C30CB0A5F770}" dt="2021-12-07T21:10:04.191" v="3186" actId="478"/>
          <ac:spMkLst>
            <pc:docMk/>
            <pc:sldMk cId="3518169115" sldId="332"/>
            <ac:spMk id="10" creationId="{5CFB9EBB-32EC-3F48-BAC9-83F4436400DA}"/>
          </ac:spMkLst>
        </pc:spChg>
        <pc:spChg chg="add del mod">
          <ac:chgData name="Swati Srivastava" userId="e0a17f14-a918-4bb2-9140-4e1f320f209d" providerId="ADAL" clId="{AA40F483-3D44-4947-A33F-C30CB0A5F770}" dt="2021-12-07T21:10:29.733" v="3191" actId="478"/>
          <ac:spMkLst>
            <pc:docMk/>
            <pc:sldMk cId="3518169115" sldId="332"/>
            <ac:spMk id="11" creationId="{B5965457-721C-4048-91A7-8E475986917A}"/>
          </ac:spMkLst>
        </pc:spChg>
        <pc:spChg chg="add del mod">
          <ac:chgData name="Swati Srivastava" userId="e0a17f14-a918-4bb2-9140-4e1f320f209d" providerId="ADAL" clId="{AA40F483-3D44-4947-A33F-C30CB0A5F770}" dt="2021-12-07T03:10:04.481" v="3184" actId="478"/>
          <ac:spMkLst>
            <pc:docMk/>
            <pc:sldMk cId="3518169115" sldId="332"/>
            <ac:spMk id="12" creationId="{AF6696C7-2EC1-49A7-9D10-1CE89A01D60F}"/>
          </ac:spMkLst>
        </pc:spChg>
        <pc:spChg chg="del mod">
          <ac:chgData name="Swati Srivastava" userId="e0a17f14-a918-4bb2-9140-4e1f320f209d" providerId="ADAL" clId="{AA40F483-3D44-4947-A33F-C30CB0A5F770}" dt="2021-12-07T21:10:26.977" v="3190" actId="478"/>
          <ac:spMkLst>
            <pc:docMk/>
            <pc:sldMk cId="3518169115" sldId="332"/>
            <ac:spMk id="16" creationId="{31E94B55-3AD2-4040-BE5E-BFF4B9B32371}"/>
          </ac:spMkLst>
        </pc:spChg>
        <pc:graphicFrameChg chg="add mod modGraphic">
          <ac:chgData name="Swati Srivastava" userId="e0a17f14-a918-4bb2-9140-4e1f320f209d" providerId="ADAL" clId="{AA40F483-3D44-4947-A33F-C30CB0A5F770}" dt="2021-12-08T00:50:35.438" v="3576" actId="1076"/>
          <ac:graphicFrameMkLst>
            <pc:docMk/>
            <pc:sldMk cId="3518169115" sldId="332"/>
            <ac:graphicFrameMk id="12" creationId="{3C38DE11-E572-435E-B238-FED2B4424675}"/>
          </ac:graphicFrameMkLst>
        </pc:graphicFrameChg>
      </pc:sldChg>
      <pc:sldChg chg="delSp modSp add del mod">
        <pc:chgData name="Swati Srivastava" userId="e0a17f14-a918-4bb2-9140-4e1f320f209d" providerId="ADAL" clId="{AA40F483-3D44-4947-A33F-C30CB0A5F770}" dt="2021-12-07T00:07:08.235" v="2339" actId="47"/>
        <pc:sldMkLst>
          <pc:docMk/>
          <pc:sldMk cId="15950273" sldId="333"/>
        </pc:sldMkLst>
        <pc:spChg chg="del">
          <ac:chgData name="Swati Srivastava" userId="e0a17f14-a918-4bb2-9140-4e1f320f209d" providerId="ADAL" clId="{AA40F483-3D44-4947-A33F-C30CB0A5F770}" dt="2021-12-07T00:07:03.198" v="2338" actId="478"/>
          <ac:spMkLst>
            <pc:docMk/>
            <pc:sldMk cId="15950273" sldId="333"/>
            <ac:spMk id="5" creationId="{F86CB969-6626-7446-B5F8-303F6107DC06}"/>
          </ac:spMkLst>
        </pc:spChg>
        <pc:spChg chg="mod">
          <ac:chgData name="Swati Srivastava" userId="e0a17f14-a918-4bb2-9140-4e1f320f209d" providerId="ADAL" clId="{AA40F483-3D44-4947-A33F-C30CB0A5F770}" dt="2021-12-07T00:06:51.590" v="2334" actId="20577"/>
          <ac:spMkLst>
            <pc:docMk/>
            <pc:sldMk cId="15950273" sldId="333"/>
            <ac:spMk id="6" creationId="{3C77A652-53E9-4213-B267-24633D86E2E1}"/>
          </ac:spMkLst>
        </pc:spChg>
        <pc:spChg chg="del">
          <ac:chgData name="Swati Srivastava" userId="e0a17f14-a918-4bb2-9140-4e1f320f209d" providerId="ADAL" clId="{AA40F483-3D44-4947-A33F-C30CB0A5F770}" dt="2021-12-07T00:06:55.831" v="2335" actId="478"/>
          <ac:spMkLst>
            <pc:docMk/>
            <pc:sldMk cId="15950273" sldId="333"/>
            <ac:spMk id="7" creationId="{C06650D5-7FE9-7048-A9ED-85F67D30BD8C}"/>
          </ac:spMkLst>
        </pc:spChg>
        <pc:spChg chg="del">
          <ac:chgData name="Swati Srivastava" userId="e0a17f14-a918-4bb2-9140-4e1f320f209d" providerId="ADAL" clId="{AA40F483-3D44-4947-A33F-C30CB0A5F770}" dt="2021-12-07T00:07:00.441" v="2337" actId="478"/>
          <ac:spMkLst>
            <pc:docMk/>
            <pc:sldMk cId="15950273" sldId="333"/>
            <ac:spMk id="9" creationId="{A4FE8C3D-AA00-C644-B821-7BD32DA67573}"/>
          </ac:spMkLst>
        </pc:spChg>
        <pc:spChg chg="del">
          <ac:chgData name="Swati Srivastava" userId="e0a17f14-a918-4bb2-9140-4e1f320f209d" providerId="ADAL" clId="{AA40F483-3D44-4947-A33F-C30CB0A5F770}" dt="2021-12-07T00:06:57.830" v="2336" actId="478"/>
          <ac:spMkLst>
            <pc:docMk/>
            <pc:sldMk cId="15950273" sldId="333"/>
            <ac:spMk id="16" creationId="{31E94B55-3AD2-4040-BE5E-BFF4B9B32371}"/>
          </ac:spMkLst>
        </pc:spChg>
      </pc:sldChg>
      <pc:sldChg chg="addSp delSp modSp mod">
        <pc:chgData name="Swati Srivastava" userId="e0a17f14-a918-4bb2-9140-4e1f320f209d" providerId="ADAL" clId="{AA40F483-3D44-4947-A33F-C30CB0A5F770}" dt="2021-12-08T01:59:33.486" v="3595"/>
        <pc:sldMkLst>
          <pc:docMk/>
          <pc:sldMk cId="846311061" sldId="333"/>
        </pc:sldMkLst>
        <pc:graphicFrameChg chg="del">
          <ac:chgData name="Swati Srivastava" userId="e0a17f14-a918-4bb2-9140-4e1f320f209d" providerId="ADAL" clId="{AA40F483-3D44-4947-A33F-C30CB0A5F770}" dt="2021-12-08T01:59:32.781" v="3594" actId="478"/>
          <ac:graphicFrameMkLst>
            <pc:docMk/>
            <pc:sldMk cId="846311061" sldId="333"/>
            <ac:graphicFrameMk id="4" creationId="{C2258E6D-C5B5-41E9-A7D7-FAAA8F2F15CB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1:59:33.486" v="3595"/>
          <ac:graphicFrameMkLst>
            <pc:docMk/>
            <pc:sldMk cId="846311061" sldId="333"/>
            <ac:graphicFrameMk id="8" creationId="{6FE8AD09-4855-47EC-9E48-5E0865229E44}"/>
          </ac:graphicFrameMkLst>
        </pc:graphicFrameChg>
      </pc:sldChg>
      <pc:sldChg chg="addSp delSp modSp mod">
        <pc:chgData name="Swati Srivastava" userId="e0a17f14-a918-4bb2-9140-4e1f320f209d" providerId="ADAL" clId="{AA40F483-3D44-4947-A33F-C30CB0A5F770}" dt="2021-12-08T01:59:26.531" v="3593"/>
        <pc:sldMkLst>
          <pc:docMk/>
          <pc:sldMk cId="3409957995" sldId="335"/>
        </pc:sldMkLst>
        <pc:graphicFrameChg chg="del">
          <ac:chgData name="Swati Srivastava" userId="e0a17f14-a918-4bb2-9140-4e1f320f209d" providerId="ADAL" clId="{AA40F483-3D44-4947-A33F-C30CB0A5F770}" dt="2021-12-08T01:59:25.760" v="3592" actId="478"/>
          <ac:graphicFrameMkLst>
            <pc:docMk/>
            <pc:sldMk cId="3409957995" sldId="335"/>
            <ac:graphicFrameMk id="2" creationId="{579116DE-0B21-4496-99F1-2C2F421A8AB0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1:59:26.531" v="3593"/>
          <ac:graphicFrameMkLst>
            <pc:docMk/>
            <pc:sldMk cId="3409957995" sldId="335"/>
            <ac:graphicFrameMk id="10" creationId="{DFD0C0E5-2A8B-49A2-96D8-1B1A078BF12F}"/>
          </ac:graphicFrameMkLst>
        </pc:graphicFrameChg>
      </pc:sldChg>
      <pc:sldChg chg="addSp delSp modSp mod">
        <pc:chgData name="Swati Srivastava" userId="e0a17f14-a918-4bb2-9140-4e1f320f209d" providerId="ADAL" clId="{AA40F483-3D44-4947-A33F-C30CB0A5F770}" dt="2021-12-08T02:00:33.106" v="3609"/>
        <pc:sldMkLst>
          <pc:docMk/>
          <pc:sldMk cId="197974819" sldId="336"/>
        </pc:sldMkLst>
        <pc:graphicFrameChg chg="del">
          <ac:chgData name="Swati Srivastava" userId="e0a17f14-a918-4bb2-9140-4e1f320f209d" providerId="ADAL" clId="{AA40F483-3D44-4947-A33F-C30CB0A5F770}" dt="2021-12-08T02:00:32.410" v="3608" actId="478"/>
          <ac:graphicFrameMkLst>
            <pc:docMk/>
            <pc:sldMk cId="197974819" sldId="336"/>
            <ac:graphicFrameMk id="8" creationId="{F704BF16-1AAD-41DB-A04C-810F49EBA605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2:00:33.106" v="3609"/>
          <ac:graphicFrameMkLst>
            <pc:docMk/>
            <pc:sldMk cId="197974819" sldId="336"/>
            <ac:graphicFrameMk id="40" creationId="{EB39AC9E-4E50-4A8D-9F44-7601B5E5F09D}"/>
          </ac:graphicFrameMkLst>
        </pc:graphicFrameChg>
      </pc:sldChg>
      <pc:sldChg chg="addSp delSp add del mod">
        <pc:chgData name="Swati Srivastava" userId="e0a17f14-a918-4bb2-9140-4e1f320f209d" providerId="ADAL" clId="{AA40F483-3D44-4947-A33F-C30CB0A5F770}" dt="2021-12-07T01:06:59.535" v="2403" actId="47"/>
        <pc:sldMkLst>
          <pc:docMk/>
          <pc:sldMk cId="3594950655" sldId="336"/>
        </pc:sldMkLst>
        <pc:spChg chg="add del">
          <ac:chgData name="Swati Srivastava" userId="e0a17f14-a918-4bb2-9140-4e1f320f209d" providerId="ADAL" clId="{AA40F483-3D44-4947-A33F-C30CB0A5F770}" dt="2021-12-07T01:06:56.219" v="2402" actId="478"/>
          <ac:spMkLst>
            <pc:docMk/>
            <pc:sldMk cId="3594950655" sldId="336"/>
            <ac:spMk id="2" creationId="{E6F481C5-D194-AA4A-8921-CB4AD2997513}"/>
          </ac:spMkLst>
        </pc:spChg>
      </pc:sldChg>
      <pc:sldChg chg="modSp mod">
        <pc:chgData name="Swati Srivastava" userId="e0a17f14-a918-4bb2-9140-4e1f320f209d" providerId="ADAL" clId="{AA40F483-3D44-4947-A33F-C30CB0A5F770}" dt="2021-12-08T16:28:43.359" v="4182" actId="1076"/>
        <pc:sldMkLst>
          <pc:docMk/>
          <pc:sldMk cId="2390718695" sldId="353"/>
        </pc:sldMkLst>
        <pc:graphicFrameChg chg="mod">
          <ac:chgData name="Swati Srivastava" userId="e0a17f14-a918-4bb2-9140-4e1f320f209d" providerId="ADAL" clId="{AA40F483-3D44-4947-A33F-C30CB0A5F770}" dt="2021-12-08T16:28:43.359" v="4182" actId="1076"/>
          <ac:graphicFrameMkLst>
            <pc:docMk/>
            <pc:sldMk cId="2390718695" sldId="353"/>
            <ac:graphicFrameMk id="2" creationId="{EBF84DD4-749A-624D-A0F6-DABFA8BA5418}"/>
          </ac:graphicFrameMkLst>
        </pc:graphicFrameChg>
      </pc:sldChg>
      <pc:sldChg chg="addSp delSp modSp add del mod">
        <pc:chgData name="Swati Srivastava" userId="e0a17f14-a918-4bb2-9140-4e1f320f209d" providerId="ADAL" clId="{AA40F483-3D44-4947-A33F-C30CB0A5F770}" dt="2021-12-08T14:02:24.493" v="4181" actId="47"/>
        <pc:sldMkLst>
          <pc:docMk/>
          <pc:sldMk cId="972816281" sldId="355"/>
        </pc:sldMkLst>
        <pc:graphicFrameChg chg="add del mod">
          <ac:chgData name="Swati Srivastava" userId="e0a17f14-a918-4bb2-9140-4e1f320f209d" providerId="ADAL" clId="{AA40F483-3D44-4947-A33F-C30CB0A5F770}" dt="2021-12-08T03:30:06.950" v="3631" actId="478"/>
          <ac:graphicFrameMkLst>
            <pc:docMk/>
            <pc:sldMk cId="972816281" sldId="355"/>
            <ac:graphicFrameMk id="5" creationId="{B4411FF6-E207-432E-8C3E-2C6757FA0ED8}"/>
          </ac:graphicFrameMkLst>
        </pc:graphicFrameChg>
        <pc:graphicFrameChg chg="add del mod">
          <ac:chgData name="Swati Srivastava" userId="e0a17f14-a918-4bb2-9140-4e1f320f209d" providerId="ADAL" clId="{AA40F483-3D44-4947-A33F-C30CB0A5F770}" dt="2021-12-08T03:41:08.047" v="3791" actId="478"/>
          <ac:graphicFrameMkLst>
            <pc:docMk/>
            <pc:sldMk cId="972816281" sldId="355"/>
            <ac:graphicFrameMk id="7" creationId="{B640DA49-7218-49D5-9BDD-40507587E274}"/>
          </ac:graphicFrameMkLst>
        </pc:graphicFrameChg>
        <pc:graphicFrameChg chg="add mod">
          <ac:chgData name="Swati Srivastava" userId="e0a17f14-a918-4bb2-9140-4e1f320f209d" providerId="ADAL" clId="{AA40F483-3D44-4947-A33F-C30CB0A5F770}" dt="2021-12-08T04:48:45.079" v="4180"/>
          <ac:graphicFrameMkLst>
            <pc:docMk/>
            <pc:sldMk cId="972816281" sldId="355"/>
            <ac:graphicFrameMk id="13" creationId="{3F1C40A6-F66E-4867-990F-60F6731C1A94}"/>
          </ac:graphicFrameMkLst>
        </pc:graphicFrameChg>
        <pc:graphicFrameChg chg="mod">
          <ac:chgData name="Swati Srivastava" userId="e0a17f14-a918-4bb2-9140-4e1f320f209d" providerId="ADAL" clId="{AA40F483-3D44-4947-A33F-C30CB0A5F770}" dt="2021-12-08T04:39:19.819" v="3957" actId="20577"/>
          <ac:graphicFrameMkLst>
            <pc:docMk/>
            <pc:sldMk cId="972816281" sldId="355"/>
            <ac:graphicFrameMk id="14" creationId="{10124FFC-3F24-48DF-B848-411AD9E9C745}"/>
          </ac:graphicFrameMkLst>
        </pc:graphicFrameChg>
        <pc:picChg chg="add del mod">
          <ac:chgData name="Swati Srivastava" userId="e0a17f14-a918-4bb2-9140-4e1f320f209d" providerId="ADAL" clId="{AA40F483-3D44-4947-A33F-C30CB0A5F770}" dt="2021-12-08T03:39:20.620" v="3764" actId="478"/>
          <ac:picMkLst>
            <pc:docMk/>
            <pc:sldMk cId="972816281" sldId="355"/>
            <ac:picMk id="9" creationId="{9A297A84-CF94-46E3-ADAD-D37F4E1E84C1}"/>
          </ac:picMkLst>
        </pc:picChg>
        <pc:picChg chg="add del mod">
          <ac:chgData name="Swati Srivastava" userId="e0a17f14-a918-4bb2-9140-4e1f320f209d" providerId="ADAL" clId="{AA40F483-3D44-4947-A33F-C30CB0A5F770}" dt="2021-12-08T03:38:46.363" v="3751" actId="478"/>
          <ac:picMkLst>
            <pc:docMk/>
            <pc:sldMk cId="972816281" sldId="355"/>
            <ac:picMk id="11" creationId="{CB51CD3E-6C3D-4057-8047-268130C5C537}"/>
          </ac:picMkLst>
        </pc:picChg>
        <pc:picChg chg="add mod">
          <ac:chgData name="Swati Srivastava" userId="e0a17f14-a918-4bb2-9140-4e1f320f209d" providerId="ADAL" clId="{AA40F483-3D44-4947-A33F-C30CB0A5F770}" dt="2021-12-08T04:35:46.186" v="3886" actId="1076"/>
          <ac:picMkLst>
            <pc:docMk/>
            <pc:sldMk cId="972816281" sldId="355"/>
            <ac:picMk id="12" creationId="{1A4F143A-8B3F-4102-BFE6-3B977670C863}"/>
          </ac:picMkLst>
        </pc:picChg>
        <pc:picChg chg="add del mod">
          <ac:chgData name="Swati Srivastava" userId="e0a17f14-a918-4bb2-9140-4e1f320f209d" providerId="ADAL" clId="{AA40F483-3D44-4947-A33F-C30CB0A5F770}" dt="2021-12-08T03:39:33.284" v="3770" actId="478"/>
          <ac:picMkLst>
            <pc:docMk/>
            <pc:sldMk cId="972816281" sldId="355"/>
            <ac:picMk id="2050" creationId="{ABEDE5AD-9B80-4C66-9F4A-9F825EF638CB}"/>
          </ac:picMkLst>
        </pc:picChg>
        <pc:picChg chg="add del mod">
          <ac:chgData name="Swati Srivastava" userId="e0a17f14-a918-4bb2-9140-4e1f320f209d" providerId="ADAL" clId="{AA40F483-3D44-4947-A33F-C30CB0A5F770}" dt="2021-12-08T03:38:50.187" v="3755" actId="478"/>
          <ac:picMkLst>
            <pc:docMk/>
            <pc:sldMk cId="972816281" sldId="355"/>
            <ac:picMk id="2052" creationId="{7BB8BB02-C2ED-41EF-8B9E-C1E658FA6856}"/>
          </ac:picMkLst>
        </pc:picChg>
        <pc:picChg chg="add mod">
          <ac:chgData name="Swati Srivastava" userId="e0a17f14-a918-4bb2-9140-4e1f320f209d" providerId="ADAL" clId="{AA40F483-3D44-4947-A33F-C30CB0A5F770}" dt="2021-12-08T04:35:50.490" v="3887" actId="1076"/>
          <ac:picMkLst>
            <pc:docMk/>
            <pc:sldMk cId="972816281" sldId="355"/>
            <ac:picMk id="2054" creationId="{B5692985-81D7-432F-B790-861B73A01E75}"/>
          </ac:picMkLst>
        </pc:picChg>
      </pc:sldChg>
      <pc:sldChg chg="modSp mod">
        <pc:chgData name="Swati Srivastava" userId="e0a17f14-a918-4bb2-9140-4e1f320f209d" providerId="ADAL" clId="{AA40F483-3D44-4947-A33F-C30CB0A5F770}" dt="2021-12-08T19:19:47.673" v="4187" actId="1076"/>
        <pc:sldMkLst>
          <pc:docMk/>
          <pc:sldMk cId="560030580" sldId="359"/>
        </pc:sldMkLst>
        <pc:picChg chg="mod">
          <ac:chgData name="Swati Srivastava" userId="e0a17f14-a918-4bb2-9140-4e1f320f209d" providerId="ADAL" clId="{AA40F483-3D44-4947-A33F-C30CB0A5F770}" dt="2021-12-08T19:19:47.673" v="4187" actId="1076"/>
          <ac:picMkLst>
            <pc:docMk/>
            <pc:sldMk cId="560030580" sldId="359"/>
            <ac:picMk id="7" creationId="{87D70D96-29FF-2C46-9095-A0860FEF4579}"/>
          </ac:picMkLst>
        </pc:picChg>
        <pc:picChg chg="mod">
          <ac:chgData name="Swati Srivastava" userId="e0a17f14-a918-4bb2-9140-4e1f320f209d" providerId="ADAL" clId="{AA40F483-3D44-4947-A33F-C30CB0A5F770}" dt="2021-12-08T19:19:46.014" v="4186" actId="1076"/>
          <ac:picMkLst>
            <pc:docMk/>
            <pc:sldMk cId="560030580" sldId="359"/>
            <ac:picMk id="21" creationId="{A3500681-5FA2-114B-AFB3-874C7D209C0C}"/>
          </ac:picMkLst>
        </pc:picChg>
      </pc:sldChg>
      <pc:sldChg chg="modSp mod">
        <pc:chgData name="Swati Srivastava" userId="e0a17f14-a918-4bb2-9140-4e1f320f209d" providerId="ADAL" clId="{AA40F483-3D44-4947-A33F-C30CB0A5F770}" dt="2021-12-08T19:19:40.146" v="4185" actId="1076"/>
        <pc:sldMkLst>
          <pc:docMk/>
          <pc:sldMk cId="3434709580" sldId="360"/>
        </pc:sldMkLst>
        <pc:picChg chg="mod">
          <ac:chgData name="Swati Srivastava" userId="e0a17f14-a918-4bb2-9140-4e1f320f209d" providerId="ADAL" clId="{AA40F483-3D44-4947-A33F-C30CB0A5F770}" dt="2021-12-08T19:19:40.146" v="4185" actId="1076"/>
          <ac:picMkLst>
            <pc:docMk/>
            <pc:sldMk cId="3434709580" sldId="360"/>
            <ac:picMk id="11" creationId="{FA490D7E-9748-5643-A03C-5C43F03E2241}"/>
          </ac:picMkLst>
        </pc:picChg>
      </pc:sldChg>
      <pc:sldChg chg="modSp mod">
        <pc:chgData name="Swati Srivastava" userId="e0a17f14-a918-4bb2-9140-4e1f320f209d" providerId="ADAL" clId="{AA40F483-3D44-4947-A33F-C30CB0A5F770}" dt="2021-12-08T19:19:58.960" v="4190" actId="1035"/>
        <pc:sldMkLst>
          <pc:docMk/>
          <pc:sldMk cId="3177211919" sldId="361"/>
        </pc:sldMkLst>
        <pc:picChg chg="mod">
          <ac:chgData name="Swati Srivastava" userId="e0a17f14-a918-4bb2-9140-4e1f320f209d" providerId="ADAL" clId="{AA40F483-3D44-4947-A33F-C30CB0A5F770}" dt="2021-12-08T19:19:58.960" v="4190" actId="1035"/>
          <ac:picMkLst>
            <pc:docMk/>
            <pc:sldMk cId="3177211919" sldId="361"/>
            <ac:picMk id="5" creationId="{7EFD865D-C2DE-0642-93E1-CBB1008F8814}"/>
          </ac:picMkLst>
        </pc:picChg>
      </pc:sldChg>
      <pc:sldMasterChg chg="del delSldLayout">
        <pc:chgData name="Swati Srivastava" userId="e0a17f14-a918-4bb2-9140-4e1f320f209d" providerId="ADAL" clId="{AA40F483-3D44-4947-A33F-C30CB0A5F770}" dt="2021-12-06T06:13:49.993" v="111" actId="47"/>
        <pc:sldMasterMkLst>
          <pc:docMk/>
          <pc:sldMasterMk cId="0" sldId="2147483681"/>
        </pc:sldMasterMkLst>
        <pc:sldLayoutChg chg="del">
          <pc:chgData name="Swati Srivastava" userId="e0a17f14-a918-4bb2-9140-4e1f320f209d" providerId="ADAL" clId="{AA40F483-3D44-4947-A33F-C30CB0A5F770}" dt="2021-12-06T06:13:49.993" v="111" actId="47"/>
          <pc:sldLayoutMkLst>
            <pc:docMk/>
            <pc:sldMasterMk cId="0" sldId="2147483681"/>
            <pc:sldLayoutMk cId="0" sldId="2147483679"/>
          </pc:sldLayoutMkLst>
        </pc:sldLayoutChg>
      </pc:sldMasterChg>
      <pc:sldMasterChg chg="modSldLayout">
        <pc:chgData name="Swati Srivastava" userId="e0a17f14-a918-4bb2-9140-4e1f320f209d" providerId="ADAL" clId="{AA40F483-3D44-4947-A33F-C30CB0A5F770}" dt="2021-12-06T06:04:47.944" v="50"/>
        <pc:sldMasterMkLst>
          <pc:docMk/>
          <pc:sldMasterMk cId="79298294" sldId="2147483682"/>
        </pc:sldMasterMkLst>
        <pc:sldLayoutChg chg="addSp delSp">
          <pc:chgData name="Swati Srivastava" userId="e0a17f14-a918-4bb2-9140-4e1f320f209d" providerId="ADAL" clId="{AA40F483-3D44-4947-A33F-C30CB0A5F770}" dt="2021-12-06T06:04:47.944" v="50"/>
          <pc:sldLayoutMkLst>
            <pc:docMk/>
            <pc:sldMasterMk cId="79298294" sldId="2147483682"/>
            <pc:sldLayoutMk cId="2713763388" sldId="2147483694"/>
          </pc:sldLayoutMkLst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2713763388" sldId="2147483694"/>
              <ac:spMk id="29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2713763388" sldId="2147483694"/>
              <ac:spMk id="30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2713763388" sldId="2147483694"/>
              <ac:spMk id="31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2713763388" sldId="2147483694"/>
              <ac:spMk id="32" creationId="{00000000-0000-0000-0000-000000000000}"/>
            </ac:spMkLst>
          </pc:spChg>
        </pc:sldLayoutChg>
        <pc:sldLayoutChg chg="addSp delSp">
          <pc:chgData name="Swati Srivastava" userId="e0a17f14-a918-4bb2-9140-4e1f320f209d" providerId="ADAL" clId="{AA40F483-3D44-4947-A33F-C30CB0A5F770}" dt="2021-12-06T06:04:47.944" v="50"/>
          <pc:sldLayoutMkLst>
            <pc:docMk/>
            <pc:sldMasterMk cId="79298294" sldId="2147483682"/>
            <pc:sldLayoutMk cId="3965242347" sldId="2147483697"/>
          </pc:sldLayoutMkLst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3965242347" sldId="2147483697"/>
              <ac:spMk id="158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3965242347" sldId="2147483697"/>
              <ac:spMk id="159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3965242347" sldId="2147483697"/>
              <ac:spMk id="160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3965242347" sldId="2147483697"/>
              <ac:spMk id="161" creationId="{00000000-0000-0000-0000-000000000000}"/>
            </ac:spMkLst>
          </pc:spChg>
        </pc:sldLayoutChg>
        <pc:sldLayoutChg chg="addSp delSp">
          <pc:chgData name="Swati Srivastava" userId="e0a17f14-a918-4bb2-9140-4e1f320f209d" providerId="ADAL" clId="{AA40F483-3D44-4947-A33F-C30CB0A5F770}" dt="2021-12-06T06:04:47.944" v="50"/>
          <pc:sldLayoutMkLst>
            <pc:docMk/>
            <pc:sldMasterMk cId="79298294" sldId="2147483682"/>
            <pc:sldLayoutMk cId="268652365" sldId="2147483698"/>
          </pc:sldLayoutMkLst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268652365" sldId="2147483698"/>
              <ac:spMk id="108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268652365" sldId="2147483698"/>
              <ac:spMk id="109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268652365" sldId="2147483698"/>
              <ac:spMk id="110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268652365" sldId="2147483698"/>
              <ac:spMk id="111" creationId="{00000000-0000-0000-0000-000000000000}"/>
            </ac:spMkLst>
          </pc:spChg>
        </pc:sldLayoutChg>
        <pc:sldLayoutChg chg="addSp delSp">
          <pc:chgData name="Swati Srivastava" userId="e0a17f14-a918-4bb2-9140-4e1f320f209d" providerId="ADAL" clId="{AA40F483-3D44-4947-A33F-C30CB0A5F770}" dt="2021-12-06T06:04:47.944" v="50"/>
          <pc:sldLayoutMkLst>
            <pc:docMk/>
            <pc:sldMasterMk cId="79298294" sldId="2147483682"/>
            <pc:sldLayoutMk cId="3177485696" sldId="2147483699"/>
          </pc:sldLayoutMkLst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3177485696" sldId="2147483699"/>
              <ac:spMk id="201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3177485696" sldId="2147483699"/>
              <ac:spMk id="202" creationId="{00000000-0000-0000-0000-000000000000}"/>
            </ac:spMkLst>
          </pc:spChg>
        </pc:sldLayoutChg>
        <pc:sldLayoutChg chg="addSp delSp">
          <pc:chgData name="Swati Srivastava" userId="e0a17f14-a918-4bb2-9140-4e1f320f209d" providerId="ADAL" clId="{AA40F483-3D44-4947-A33F-C30CB0A5F770}" dt="2021-12-06T06:04:47.944" v="50"/>
          <pc:sldLayoutMkLst>
            <pc:docMk/>
            <pc:sldMasterMk cId="79298294" sldId="2147483682"/>
            <pc:sldLayoutMk cId="3003411730" sldId="2147483700"/>
          </pc:sldLayoutMkLst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3003411730" sldId="2147483700"/>
              <ac:spMk id="46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3003411730" sldId="2147483700"/>
              <ac:spMk id="47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3003411730" sldId="2147483700"/>
              <ac:spMk id="48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4:47.944" v="50"/>
            <ac:spMkLst>
              <pc:docMk/>
              <pc:sldMasterMk cId="79298294" sldId="2147483682"/>
              <pc:sldLayoutMk cId="3003411730" sldId="2147483700"/>
              <ac:spMk id="49" creationId="{00000000-0000-0000-0000-000000000000}"/>
            </ac:spMkLst>
          </pc:spChg>
        </pc:sldLayoutChg>
      </pc:sldMasterChg>
      <pc:sldMasterChg chg="modSldLayout">
        <pc:chgData name="Swati Srivastava" userId="e0a17f14-a918-4bb2-9140-4e1f320f209d" providerId="ADAL" clId="{AA40F483-3D44-4947-A33F-C30CB0A5F770}" dt="2021-12-06T06:01:41.944" v="37"/>
        <pc:sldMasterMkLst>
          <pc:docMk/>
          <pc:sldMasterMk cId="653481894" sldId="2147483682"/>
        </pc:sldMasterMkLst>
        <pc:sldLayoutChg chg="addSp delSp">
          <pc:chgData name="Swati Srivastava" userId="e0a17f14-a918-4bb2-9140-4e1f320f209d" providerId="ADAL" clId="{AA40F483-3D44-4947-A33F-C30CB0A5F770}" dt="2021-12-06T06:01:41.944" v="37"/>
          <pc:sldLayoutMkLst>
            <pc:docMk/>
            <pc:sldMasterMk cId="653481894" sldId="2147483682"/>
            <pc:sldLayoutMk cId="1993509594" sldId="2147483694"/>
          </pc:sldLayoutMkLst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993509594" sldId="2147483694"/>
              <ac:spMk id="29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993509594" sldId="2147483694"/>
              <ac:spMk id="30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993509594" sldId="2147483694"/>
              <ac:spMk id="31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993509594" sldId="2147483694"/>
              <ac:spMk id="32" creationId="{00000000-0000-0000-0000-000000000000}"/>
            </ac:spMkLst>
          </pc:spChg>
        </pc:sldLayoutChg>
        <pc:sldLayoutChg chg="addSp delSp">
          <pc:chgData name="Swati Srivastava" userId="e0a17f14-a918-4bb2-9140-4e1f320f209d" providerId="ADAL" clId="{AA40F483-3D44-4947-A33F-C30CB0A5F770}" dt="2021-12-06T06:01:41.944" v="37"/>
          <pc:sldLayoutMkLst>
            <pc:docMk/>
            <pc:sldMasterMk cId="653481894" sldId="2147483682"/>
            <pc:sldLayoutMk cId="1520250231" sldId="2147483697"/>
          </pc:sldLayoutMkLst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520250231" sldId="2147483697"/>
              <ac:spMk id="158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520250231" sldId="2147483697"/>
              <ac:spMk id="159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520250231" sldId="2147483697"/>
              <ac:spMk id="160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520250231" sldId="2147483697"/>
              <ac:spMk id="161" creationId="{00000000-0000-0000-0000-000000000000}"/>
            </ac:spMkLst>
          </pc:spChg>
        </pc:sldLayoutChg>
        <pc:sldLayoutChg chg="addSp delSp">
          <pc:chgData name="Swati Srivastava" userId="e0a17f14-a918-4bb2-9140-4e1f320f209d" providerId="ADAL" clId="{AA40F483-3D44-4947-A33F-C30CB0A5F770}" dt="2021-12-06T06:01:41.944" v="37"/>
          <pc:sldLayoutMkLst>
            <pc:docMk/>
            <pc:sldMasterMk cId="653481894" sldId="2147483682"/>
            <pc:sldLayoutMk cId="3378598520" sldId="2147483698"/>
          </pc:sldLayoutMkLst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3378598520" sldId="2147483698"/>
              <ac:spMk id="108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3378598520" sldId="2147483698"/>
              <ac:spMk id="109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3378598520" sldId="2147483698"/>
              <ac:spMk id="110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3378598520" sldId="2147483698"/>
              <ac:spMk id="111" creationId="{00000000-0000-0000-0000-000000000000}"/>
            </ac:spMkLst>
          </pc:spChg>
        </pc:sldLayoutChg>
        <pc:sldLayoutChg chg="addSp delSp">
          <pc:chgData name="Swati Srivastava" userId="e0a17f14-a918-4bb2-9140-4e1f320f209d" providerId="ADAL" clId="{AA40F483-3D44-4947-A33F-C30CB0A5F770}" dt="2021-12-06T06:01:41.944" v="37"/>
          <pc:sldLayoutMkLst>
            <pc:docMk/>
            <pc:sldMasterMk cId="653481894" sldId="2147483682"/>
            <pc:sldLayoutMk cId="632804922" sldId="2147483699"/>
          </pc:sldLayoutMkLst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632804922" sldId="2147483699"/>
              <ac:spMk id="201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632804922" sldId="2147483699"/>
              <ac:spMk id="202" creationId="{00000000-0000-0000-0000-000000000000}"/>
            </ac:spMkLst>
          </pc:spChg>
        </pc:sldLayoutChg>
        <pc:sldLayoutChg chg="addSp delSp">
          <pc:chgData name="Swati Srivastava" userId="e0a17f14-a918-4bb2-9140-4e1f320f209d" providerId="ADAL" clId="{AA40F483-3D44-4947-A33F-C30CB0A5F770}" dt="2021-12-06T06:01:41.944" v="37"/>
          <pc:sldLayoutMkLst>
            <pc:docMk/>
            <pc:sldMasterMk cId="653481894" sldId="2147483682"/>
            <pc:sldLayoutMk cId="1503413509" sldId="2147483700"/>
          </pc:sldLayoutMkLst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503413509" sldId="2147483700"/>
              <ac:spMk id="46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503413509" sldId="2147483700"/>
              <ac:spMk id="47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503413509" sldId="2147483700"/>
              <ac:spMk id="48" creationId="{00000000-0000-0000-0000-000000000000}"/>
            </ac:spMkLst>
          </pc:spChg>
          <pc:spChg chg="add del">
            <ac:chgData name="Swati Srivastava" userId="e0a17f14-a918-4bb2-9140-4e1f320f209d" providerId="ADAL" clId="{AA40F483-3D44-4947-A33F-C30CB0A5F770}" dt="2021-12-06T06:01:41.944" v="37"/>
            <ac:spMkLst>
              <pc:docMk/>
              <pc:sldMasterMk cId="653481894" sldId="2147483682"/>
              <pc:sldLayoutMk cId="1503413509" sldId="2147483700"/>
              <ac:spMk id="49" creationId="{00000000-0000-0000-0000-000000000000}"/>
            </ac:spMkLst>
          </pc:spChg>
        </pc:sldLayoutChg>
      </pc:sldMasterChg>
      <pc:sldMasterChg chg="modSldLayout">
        <pc:chgData name="Swati Srivastava" userId="e0a17f14-a918-4bb2-9140-4e1f320f209d" providerId="ADAL" clId="{AA40F483-3D44-4947-A33F-C30CB0A5F770}" dt="2021-12-06T06:05:19.530" v="51"/>
        <pc:sldMasterMkLst>
          <pc:docMk/>
          <pc:sldMasterMk cId="1161612852" sldId="2147483682"/>
        </pc:sldMasterMkLst>
        <pc:sldLayoutChg chg="delSp">
          <pc:chgData name="Swati Srivastava" userId="e0a17f14-a918-4bb2-9140-4e1f320f209d" providerId="ADAL" clId="{AA40F483-3D44-4947-A33F-C30CB0A5F770}" dt="2021-12-06T06:05:19.530" v="51"/>
          <pc:sldLayoutMkLst>
            <pc:docMk/>
            <pc:sldMasterMk cId="1161612852" sldId="2147483682"/>
            <pc:sldLayoutMk cId="1689461605" sldId="2147483700"/>
          </pc:sldLayoutMkLst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689461605" sldId="2147483700"/>
              <ac:spMk id="29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689461605" sldId="2147483700"/>
              <ac:spMk id="30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689461605" sldId="2147483700"/>
              <ac:spMk id="31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689461605" sldId="2147483700"/>
              <ac:spMk id="32" creationId="{00000000-0000-0000-0000-000000000000}"/>
            </ac:spMkLst>
          </pc:spChg>
        </pc:sldLayoutChg>
        <pc:sldLayoutChg chg="delSp">
          <pc:chgData name="Swati Srivastava" userId="e0a17f14-a918-4bb2-9140-4e1f320f209d" providerId="ADAL" clId="{AA40F483-3D44-4947-A33F-C30CB0A5F770}" dt="2021-12-06T06:05:19.530" v="51"/>
          <pc:sldLayoutMkLst>
            <pc:docMk/>
            <pc:sldMasterMk cId="1161612852" sldId="2147483682"/>
            <pc:sldLayoutMk cId="1430893882" sldId="2147483703"/>
          </pc:sldLayoutMkLst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430893882" sldId="2147483703"/>
              <ac:spMk id="158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430893882" sldId="2147483703"/>
              <ac:spMk id="159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430893882" sldId="2147483703"/>
              <ac:spMk id="160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430893882" sldId="2147483703"/>
              <ac:spMk id="161" creationId="{00000000-0000-0000-0000-000000000000}"/>
            </ac:spMkLst>
          </pc:spChg>
        </pc:sldLayoutChg>
        <pc:sldLayoutChg chg="delSp">
          <pc:chgData name="Swati Srivastava" userId="e0a17f14-a918-4bb2-9140-4e1f320f209d" providerId="ADAL" clId="{AA40F483-3D44-4947-A33F-C30CB0A5F770}" dt="2021-12-06T06:05:19.530" v="51"/>
          <pc:sldLayoutMkLst>
            <pc:docMk/>
            <pc:sldMasterMk cId="1161612852" sldId="2147483682"/>
            <pc:sldLayoutMk cId="1837982680" sldId="2147483704"/>
          </pc:sldLayoutMkLst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837982680" sldId="2147483704"/>
              <ac:spMk id="108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837982680" sldId="2147483704"/>
              <ac:spMk id="109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837982680" sldId="2147483704"/>
              <ac:spMk id="110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837982680" sldId="2147483704"/>
              <ac:spMk id="111" creationId="{00000000-0000-0000-0000-000000000000}"/>
            </ac:spMkLst>
          </pc:spChg>
        </pc:sldLayoutChg>
        <pc:sldLayoutChg chg="delSp">
          <pc:chgData name="Swati Srivastava" userId="e0a17f14-a918-4bb2-9140-4e1f320f209d" providerId="ADAL" clId="{AA40F483-3D44-4947-A33F-C30CB0A5F770}" dt="2021-12-06T06:05:19.530" v="51"/>
          <pc:sldLayoutMkLst>
            <pc:docMk/>
            <pc:sldMasterMk cId="1161612852" sldId="2147483682"/>
            <pc:sldLayoutMk cId="1357777346" sldId="2147483705"/>
          </pc:sldLayoutMkLst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357777346" sldId="2147483705"/>
              <ac:spMk id="201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1357777346" sldId="2147483705"/>
              <ac:spMk id="202" creationId="{00000000-0000-0000-0000-000000000000}"/>
            </ac:spMkLst>
          </pc:spChg>
        </pc:sldLayoutChg>
        <pc:sldLayoutChg chg="delSp">
          <pc:chgData name="Swati Srivastava" userId="e0a17f14-a918-4bb2-9140-4e1f320f209d" providerId="ADAL" clId="{AA40F483-3D44-4947-A33F-C30CB0A5F770}" dt="2021-12-06T06:05:19.530" v="51"/>
          <pc:sldLayoutMkLst>
            <pc:docMk/>
            <pc:sldMasterMk cId="1161612852" sldId="2147483682"/>
            <pc:sldLayoutMk cId="3025208515" sldId="2147483706"/>
          </pc:sldLayoutMkLst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3025208515" sldId="2147483706"/>
              <ac:spMk id="46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3025208515" sldId="2147483706"/>
              <ac:spMk id="47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3025208515" sldId="2147483706"/>
              <ac:spMk id="48" creationId="{00000000-0000-0000-0000-000000000000}"/>
            </ac:spMkLst>
          </pc:spChg>
          <pc:spChg chg="del">
            <ac:chgData name="Swati Srivastava" userId="e0a17f14-a918-4bb2-9140-4e1f320f209d" providerId="ADAL" clId="{AA40F483-3D44-4947-A33F-C30CB0A5F770}" dt="2021-12-06T06:05:19.530" v="51"/>
            <ac:spMkLst>
              <pc:docMk/>
              <pc:sldMasterMk cId="1161612852" sldId="2147483682"/>
              <pc:sldLayoutMk cId="3025208515" sldId="2147483706"/>
              <ac:spMk id="49" creationId="{00000000-0000-0000-0000-000000000000}"/>
            </ac:spMkLst>
          </pc:spChg>
        </pc:sldLayoutChg>
      </pc:sldMasterChg>
      <pc:sldMasterChg chg="delSldLayout">
        <pc:chgData name="Swati Srivastava" userId="e0a17f14-a918-4bb2-9140-4e1f320f209d" providerId="ADAL" clId="{AA40F483-3D44-4947-A33F-C30CB0A5F770}" dt="2021-12-06T07:23:58.179" v="1302" actId="47"/>
        <pc:sldMasterMkLst>
          <pc:docMk/>
          <pc:sldMasterMk cId="3059438422" sldId="2147483826"/>
        </pc:sldMasterMkLst>
        <pc:sldLayoutChg chg="del">
          <pc:chgData name="Swati Srivastava" userId="e0a17f14-a918-4bb2-9140-4e1f320f209d" providerId="ADAL" clId="{AA40F483-3D44-4947-A33F-C30CB0A5F770}" dt="2021-12-06T06:58:42.747" v="698" actId="47"/>
          <pc:sldLayoutMkLst>
            <pc:docMk/>
            <pc:sldMasterMk cId="3059438422" sldId="2147483826"/>
            <pc:sldLayoutMk cId="2212188316" sldId="2147483841"/>
          </pc:sldLayoutMkLst>
        </pc:sldLayoutChg>
        <pc:sldLayoutChg chg="del">
          <pc:chgData name="Swati Srivastava" userId="e0a17f14-a918-4bb2-9140-4e1f320f209d" providerId="ADAL" clId="{AA40F483-3D44-4947-A33F-C30CB0A5F770}" dt="2021-12-06T07:20:57.693" v="1220" actId="47"/>
          <pc:sldLayoutMkLst>
            <pc:docMk/>
            <pc:sldMasterMk cId="3059438422" sldId="2147483826"/>
            <pc:sldLayoutMk cId="256044566" sldId="2147483842"/>
          </pc:sldLayoutMkLst>
        </pc:sldLayoutChg>
        <pc:sldLayoutChg chg="del">
          <pc:chgData name="Swati Srivastava" userId="e0a17f14-a918-4bb2-9140-4e1f320f209d" providerId="ADAL" clId="{AA40F483-3D44-4947-A33F-C30CB0A5F770}" dt="2021-12-06T07:23:58.179" v="1302" actId="47"/>
          <pc:sldLayoutMkLst>
            <pc:docMk/>
            <pc:sldMasterMk cId="3059438422" sldId="2147483826"/>
            <pc:sldLayoutMk cId="128725407" sldId="2147483843"/>
          </pc:sldLayoutMkLst>
        </pc:sldLayoutChg>
      </pc:sldMasterChg>
    </pc:docChg>
  </pc:docChgLst>
  <pc:docChgLst>
    <pc:chgData name="Mu-Hua Hsu" userId="S::hsu269@purdue.edu::8befa6be-c897-4576-8d95-0a7201ece3cc" providerId="AD" clId="Web-{7A097D2C-217A-4CCE-A702-D912E5F0135B}"/>
    <pc:docChg chg="modSld">
      <pc:chgData name="Mu-Hua Hsu" userId="S::hsu269@purdue.edu::8befa6be-c897-4576-8d95-0a7201ece3cc" providerId="AD" clId="Web-{7A097D2C-217A-4CCE-A702-D912E5F0135B}" dt="2021-12-07T20:57:04.034" v="989"/>
      <pc:docMkLst>
        <pc:docMk/>
      </pc:docMkLst>
      <pc:sldChg chg="modNotes">
        <pc:chgData name="Mu-Hua Hsu" userId="S::hsu269@purdue.edu::8befa6be-c897-4576-8d95-0a7201ece3cc" providerId="AD" clId="Web-{7A097D2C-217A-4CCE-A702-D912E5F0135B}" dt="2021-12-07T20:56:26.221" v="793"/>
        <pc:sldMkLst>
          <pc:docMk/>
          <pc:sldMk cId="1728583981" sldId="324"/>
        </pc:sldMkLst>
      </pc:sldChg>
      <pc:sldChg chg="modNotes">
        <pc:chgData name="Mu-Hua Hsu" userId="S::hsu269@purdue.edu::8befa6be-c897-4576-8d95-0a7201ece3cc" providerId="AD" clId="Web-{7A097D2C-217A-4CCE-A702-D912E5F0135B}" dt="2021-12-07T20:57:04.034" v="989"/>
        <pc:sldMkLst>
          <pc:docMk/>
          <pc:sldMk cId="3178181162" sldId="325"/>
        </pc:sldMkLst>
      </pc:sldChg>
    </pc:docChg>
  </pc:docChgLst>
  <pc:docChgLst>
    <pc:chgData name="Mu-Hua Hsu" userId="S::hsu269@purdue.edu::8befa6be-c897-4576-8d95-0a7201ece3cc" providerId="AD" clId="Web-{82589A2D-B938-48B7-881D-0250FC9065A7}"/>
    <pc:docChg chg="modSld">
      <pc:chgData name="Mu-Hua Hsu" userId="S::hsu269@purdue.edu::8befa6be-c897-4576-8d95-0a7201ece3cc" providerId="AD" clId="Web-{82589A2D-B938-48B7-881D-0250FC9065A7}" dt="2021-12-08T02:26:31.463" v="0"/>
      <pc:docMkLst>
        <pc:docMk/>
      </pc:docMkLst>
      <pc:sldChg chg="modSp">
        <pc:chgData name="Mu-Hua Hsu" userId="S::hsu269@purdue.edu::8befa6be-c897-4576-8d95-0a7201ece3cc" providerId="AD" clId="Web-{82589A2D-B938-48B7-881D-0250FC9065A7}" dt="2021-12-08T02:26:31.463" v="0"/>
        <pc:sldMkLst>
          <pc:docMk/>
          <pc:sldMk cId="2939425440" sldId="326"/>
        </pc:sldMkLst>
        <pc:spChg chg="mod">
          <ac:chgData name="Mu-Hua Hsu" userId="S::hsu269@purdue.edu::8befa6be-c897-4576-8d95-0a7201ece3cc" providerId="AD" clId="Web-{82589A2D-B938-48B7-881D-0250FC9065A7}" dt="2021-12-08T02:26:31.463" v="0"/>
          <ac:spMkLst>
            <pc:docMk/>
            <pc:sldMk cId="2939425440" sldId="326"/>
            <ac:spMk id="14" creationId="{C2DFE006-CE73-4822-BC62-2504B7D2B76C}"/>
          </ac:spMkLst>
        </pc:spChg>
      </pc:sldChg>
    </pc:docChg>
  </pc:docChgLst>
  <pc:docChgLst>
    <pc:chgData name="Mu-Hua Hsu" userId="S::hsu269@purdue.edu::8befa6be-c897-4576-8d95-0a7201ece3cc" providerId="AD" clId="Web-{56F1578B-9AC0-40EF-A45E-94CA394E8D4C}"/>
    <pc:docChg chg="modSld">
      <pc:chgData name="Mu-Hua Hsu" userId="S::hsu269@purdue.edu::8befa6be-c897-4576-8d95-0a7201ece3cc" providerId="AD" clId="Web-{56F1578B-9AC0-40EF-A45E-94CA394E8D4C}" dt="2021-12-06T23:47:04.913" v="3" actId="1076"/>
      <pc:docMkLst>
        <pc:docMk/>
      </pc:docMkLst>
      <pc:sldChg chg="addSp delSp modSp">
        <pc:chgData name="Mu-Hua Hsu" userId="S::hsu269@purdue.edu::8befa6be-c897-4576-8d95-0a7201ece3cc" providerId="AD" clId="Web-{56F1578B-9AC0-40EF-A45E-94CA394E8D4C}" dt="2021-12-06T23:47:04.913" v="3" actId="1076"/>
        <pc:sldMkLst>
          <pc:docMk/>
          <pc:sldMk cId="0" sldId="266"/>
        </pc:sldMkLst>
        <pc:picChg chg="add del mod">
          <ac:chgData name="Mu-Hua Hsu" userId="S::hsu269@purdue.edu::8befa6be-c897-4576-8d95-0a7201ece3cc" providerId="AD" clId="Web-{56F1578B-9AC0-40EF-A45E-94CA394E8D4C}" dt="2021-12-06T23:46:40.053" v="1"/>
          <ac:picMkLst>
            <pc:docMk/>
            <pc:sldMk cId="0" sldId="266"/>
            <ac:picMk id="2" creationId="{9E7D88B8-9D2C-47FA-A3BA-F84BC3470526}"/>
          </ac:picMkLst>
        </pc:picChg>
        <pc:picChg chg="add mod">
          <ac:chgData name="Mu-Hua Hsu" userId="S::hsu269@purdue.edu::8befa6be-c897-4576-8d95-0a7201ece3cc" providerId="AD" clId="Web-{56F1578B-9AC0-40EF-A45E-94CA394E8D4C}" dt="2021-12-06T23:47:04.913" v="3" actId="1076"/>
          <ac:picMkLst>
            <pc:docMk/>
            <pc:sldMk cId="0" sldId="266"/>
            <ac:picMk id="18" creationId="{6BA7DDFF-30C6-4FEC-9F49-C82C76ED483E}"/>
          </ac:picMkLst>
        </pc:picChg>
      </pc:sldChg>
    </pc:docChg>
  </pc:docChgLst>
  <pc:docChgLst>
    <pc:chgData name="San Martin Galindo, Jose M" userId="S::jsanmar@purdue.edu::2d804a46-2853-4727-82ab-6c99bc669d3c" providerId="AD" clId="Web-{D0FF90C3-3767-4C95-B69D-84DE7D612978}"/>
    <pc:docChg chg="addSld modSld">
      <pc:chgData name="San Martin Galindo, Jose M" userId="S::jsanmar@purdue.edu::2d804a46-2853-4727-82ab-6c99bc669d3c" providerId="AD" clId="Web-{D0FF90C3-3767-4C95-B69D-84DE7D612978}" dt="2021-12-07T00:42:52.185" v="6"/>
      <pc:docMkLst>
        <pc:docMk/>
      </pc:docMkLst>
      <pc:sldChg chg="delSp modSp add replId">
        <pc:chgData name="San Martin Galindo, Jose M" userId="S::jsanmar@purdue.edu::2d804a46-2853-4727-82ab-6c99bc669d3c" providerId="AD" clId="Web-{D0FF90C3-3767-4C95-B69D-84DE7D612978}" dt="2021-12-07T00:42:52.185" v="6"/>
        <pc:sldMkLst>
          <pc:docMk/>
          <pc:sldMk cId="846311061" sldId="333"/>
        </pc:sldMkLst>
        <pc:spChg chg="del mod">
          <ac:chgData name="San Martin Galindo, Jose M" userId="S::jsanmar@purdue.edu::2d804a46-2853-4727-82ab-6c99bc669d3c" providerId="AD" clId="Web-{D0FF90C3-3767-4C95-B69D-84DE7D612978}" dt="2021-12-07T00:42:52.185" v="6"/>
          <ac:spMkLst>
            <pc:docMk/>
            <pc:sldMk cId="846311061" sldId="333"/>
            <ac:spMk id="5" creationId="{088382B2-8FBD-4197-A50F-33579061818B}"/>
          </ac:spMkLst>
        </pc:spChg>
        <pc:picChg chg="del">
          <ac:chgData name="San Martin Galindo, Jose M" userId="S::jsanmar@purdue.edu::2d804a46-2853-4727-82ab-6c99bc669d3c" providerId="AD" clId="Web-{D0FF90C3-3767-4C95-B69D-84DE7D612978}" dt="2021-12-07T00:42:45.763" v="3"/>
          <ac:picMkLst>
            <pc:docMk/>
            <pc:sldMk cId="846311061" sldId="333"/>
            <ac:picMk id="3" creationId="{417CA206-84EE-490E-8C32-AAEF10DB5792}"/>
          </ac:picMkLst>
        </pc:picChg>
        <pc:picChg chg="del">
          <ac:chgData name="San Martin Galindo, Jose M" userId="S::jsanmar@purdue.edu::2d804a46-2853-4727-82ab-6c99bc669d3c" providerId="AD" clId="Web-{D0FF90C3-3767-4C95-B69D-84DE7D612978}" dt="2021-12-07T00:42:45.669" v="1"/>
          <ac:picMkLst>
            <pc:docMk/>
            <pc:sldMk cId="846311061" sldId="333"/>
            <ac:picMk id="4" creationId="{57D52908-9A26-4549-A223-5B94016DCC4D}"/>
          </ac:picMkLst>
        </pc:picChg>
        <pc:picChg chg="del">
          <ac:chgData name="San Martin Galindo, Jose M" userId="S::jsanmar@purdue.edu::2d804a46-2853-4727-82ab-6c99bc669d3c" providerId="AD" clId="Web-{D0FF90C3-3767-4C95-B69D-84DE7D612978}" dt="2021-12-07T00:42:45.747" v="2"/>
          <ac:picMkLst>
            <pc:docMk/>
            <pc:sldMk cId="846311061" sldId="333"/>
            <ac:picMk id="9" creationId="{56671DDD-9751-4EA3-8BDB-B6FC5C0DFB84}"/>
          </ac:picMkLst>
        </pc:picChg>
      </pc:sldChg>
    </pc:docChg>
  </pc:docChgLst>
  <pc:docChgLst>
    <pc:chgData name="Xue Han" userId="58ec78f9-86ad-47cf-876c-2871e26cd2b8" providerId="ADAL" clId="{3BA0889F-3115-E740-B127-ACE679FE1626}"/>
    <pc:docChg chg="undo custSel addSld delSld modSld sldOrd">
      <pc:chgData name="Xue Han" userId="58ec78f9-86ad-47cf-876c-2871e26cd2b8" providerId="ADAL" clId="{3BA0889F-3115-E740-B127-ACE679FE1626}" dt="2021-12-08T20:26:06.864" v="3033" actId="20577"/>
      <pc:docMkLst>
        <pc:docMk/>
      </pc:docMkLst>
      <pc:sldChg chg="ord">
        <pc:chgData name="Xue Han" userId="58ec78f9-86ad-47cf-876c-2871e26cd2b8" providerId="ADAL" clId="{3BA0889F-3115-E740-B127-ACE679FE1626}" dt="2021-12-07T16:06:28.759" v="833" actId="20578"/>
        <pc:sldMkLst>
          <pc:docMk/>
          <pc:sldMk cId="0" sldId="270"/>
        </pc:sldMkLst>
      </pc:sldChg>
      <pc:sldChg chg="delSp modSp mod modNotesTx">
        <pc:chgData name="Xue Han" userId="58ec78f9-86ad-47cf-876c-2871e26cd2b8" providerId="ADAL" clId="{3BA0889F-3115-E740-B127-ACE679FE1626}" dt="2021-12-08T20:25:35.778" v="3010" actId="20577"/>
        <pc:sldMkLst>
          <pc:docMk/>
          <pc:sldMk cId="51400551" sldId="316"/>
        </pc:sldMkLst>
        <pc:spChg chg="del mod">
          <ac:chgData name="Xue Han" userId="58ec78f9-86ad-47cf-876c-2871e26cd2b8" providerId="ADAL" clId="{3BA0889F-3115-E740-B127-ACE679FE1626}" dt="2021-12-08T01:43:34.077" v="979" actId="478"/>
          <ac:spMkLst>
            <pc:docMk/>
            <pc:sldMk cId="51400551" sldId="316"/>
            <ac:spMk id="11" creationId="{4205FD41-0F0B-6441-A540-C8377EFD5A3D}"/>
          </ac:spMkLst>
        </pc:spChg>
      </pc:sldChg>
      <pc:sldChg chg="ord">
        <pc:chgData name="Xue Han" userId="58ec78f9-86ad-47cf-876c-2871e26cd2b8" providerId="ADAL" clId="{3BA0889F-3115-E740-B127-ACE679FE1626}" dt="2021-12-07T16:06:24.901" v="832" actId="20578"/>
        <pc:sldMkLst>
          <pc:docMk/>
          <pc:sldMk cId="970691917" sldId="318"/>
        </pc:sldMkLst>
      </pc:sldChg>
      <pc:sldChg chg="addSp delSp modSp add mod ord setBg modShow">
        <pc:chgData name="Xue Han" userId="58ec78f9-86ad-47cf-876c-2871e26cd2b8" providerId="ADAL" clId="{3BA0889F-3115-E740-B127-ACE679FE1626}" dt="2021-12-05T02:34:21.897" v="366" actId="20578"/>
        <pc:sldMkLst>
          <pc:docMk/>
          <pc:sldMk cId="3360194803" sldId="321"/>
        </pc:sldMkLst>
        <pc:spChg chg="add mod">
          <ac:chgData name="Xue Han" userId="58ec78f9-86ad-47cf-876c-2871e26cd2b8" providerId="ADAL" clId="{3BA0889F-3115-E740-B127-ACE679FE1626}" dt="2021-12-05T02:23:13.202" v="138" actId="20577"/>
          <ac:spMkLst>
            <pc:docMk/>
            <pc:sldMk cId="3360194803" sldId="321"/>
            <ac:spMk id="29" creationId="{96133AFC-D1A4-BF42-BF5A-73AA6B2EAFE6}"/>
          </ac:spMkLst>
        </pc:spChg>
        <pc:spChg chg="add mod">
          <ac:chgData name="Xue Han" userId="58ec78f9-86ad-47cf-876c-2871e26cd2b8" providerId="ADAL" clId="{3BA0889F-3115-E740-B127-ACE679FE1626}" dt="2021-12-05T02:30:11.319" v="355" actId="1076"/>
          <ac:spMkLst>
            <pc:docMk/>
            <pc:sldMk cId="3360194803" sldId="321"/>
            <ac:spMk id="30" creationId="{C9153C39-19A3-0E47-9DDA-A31A9F5E5BC0}"/>
          </ac:spMkLst>
        </pc:spChg>
        <pc:spChg chg="mod">
          <ac:chgData name="Xue Han" userId="58ec78f9-86ad-47cf-876c-2871e26cd2b8" providerId="ADAL" clId="{3BA0889F-3115-E740-B127-ACE679FE1626}" dt="2021-12-05T02:24:52.863" v="179" actId="20577"/>
          <ac:spMkLst>
            <pc:docMk/>
            <pc:sldMk cId="3360194803" sldId="321"/>
            <ac:spMk id="1357" creationId="{00000000-0000-0000-0000-000000000000}"/>
          </ac:spMkLst>
        </pc:spChg>
        <pc:spChg chg="mod">
          <ac:chgData name="Xue Han" userId="58ec78f9-86ad-47cf-876c-2871e26cd2b8" providerId="ADAL" clId="{3BA0889F-3115-E740-B127-ACE679FE1626}" dt="2021-12-05T02:22:45.633" v="133" actId="1076"/>
          <ac:spMkLst>
            <pc:docMk/>
            <pc:sldMk cId="3360194803" sldId="321"/>
            <ac:spMk id="1358" creationId="{00000000-0000-0000-0000-000000000000}"/>
          </ac:spMkLst>
        </pc:spChg>
        <pc:spChg chg="mod">
          <ac:chgData name="Xue Han" userId="58ec78f9-86ad-47cf-876c-2871e26cd2b8" providerId="ADAL" clId="{3BA0889F-3115-E740-B127-ACE679FE1626}" dt="2021-12-05T02:30:03.473" v="353" actId="1076"/>
          <ac:spMkLst>
            <pc:docMk/>
            <pc:sldMk cId="3360194803" sldId="321"/>
            <ac:spMk id="1359" creationId="{00000000-0000-0000-0000-000000000000}"/>
          </ac:spMkLst>
        </pc:spChg>
        <pc:spChg chg="mod">
          <ac:chgData name="Xue Han" userId="58ec78f9-86ad-47cf-876c-2871e26cd2b8" providerId="ADAL" clId="{3BA0889F-3115-E740-B127-ACE679FE1626}" dt="2021-12-05T02:22:45.633" v="133" actId="1076"/>
          <ac:spMkLst>
            <pc:docMk/>
            <pc:sldMk cId="3360194803" sldId="321"/>
            <ac:spMk id="1360" creationId="{00000000-0000-0000-0000-000000000000}"/>
          </ac:spMkLst>
        </pc:spChg>
        <pc:spChg chg="mod">
          <ac:chgData name="Xue Han" userId="58ec78f9-86ad-47cf-876c-2871e26cd2b8" providerId="ADAL" clId="{3BA0889F-3115-E740-B127-ACE679FE1626}" dt="2021-12-05T02:30:18.152" v="357" actId="1076"/>
          <ac:spMkLst>
            <pc:docMk/>
            <pc:sldMk cId="3360194803" sldId="321"/>
            <ac:spMk id="1361" creationId="{00000000-0000-0000-0000-000000000000}"/>
          </ac:spMkLst>
        </pc:spChg>
        <pc:spChg chg="mod">
          <ac:chgData name="Xue Han" userId="58ec78f9-86ad-47cf-876c-2871e26cd2b8" providerId="ADAL" clId="{3BA0889F-3115-E740-B127-ACE679FE1626}" dt="2021-12-05T02:22:45.633" v="133" actId="1076"/>
          <ac:spMkLst>
            <pc:docMk/>
            <pc:sldMk cId="3360194803" sldId="321"/>
            <ac:spMk id="1362" creationId="{00000000-0000-0000-0000-000000000000}"/>
          </ac:spMkLst>
        </pc:spChg>
        <pc:spChg chg="mod">
          <ac:chgData name="Xue Han" userId="58ec78f9-86ad-47cf-876c-2871e26cd2b8" providerId="ADAL" clId="{3BA0889F-3115-E740-B127-ACE679FE1626}" dt="2021-12-05T02:30:14.315" v="356" actId="1076"/>
          <ac:spMkLst>
            <pc:docMk/>
            <pc:sldMk cId="3360194803" sldId="321"/>
            <ac:spMk id="1363" creationId="{00000000-0000-0000-0000-000000000000}"/>
          </ac:spMkLst>
        </pc:spChg>
        <pc:spChg chg="del mod">
          <ac:chgData name="Xue Han" userId="58ec78f9-86ad-47cf-876c-2871e26cd2b8" providerId="ADAL" clId="{3BA0889F-3115-E740-B127-ACE679FE1626}" dt="2021-12-05T02:10:52.541" v="9" actId="478"/>
          <ac:spMkLst>
            <pc:docMk/>
            <pc:sldMk cId="3360194803" sldId="321"/>
            <ac:spMk id="1364" creationId="{00000000-0000-0000-0000-000000000000}"/>
          </ac:spMkLst>
        </pc:spChg>
        <pc:spChg chg="del mod">
          <ac:chgData name="Xue Han" userId="58ec78f9-86ad-47cf-876c-2871e26cd2b8" providerId="ADAL" clId="{3BA0889F-3115-E740-B127-ACE679FE1626}" dt="2021-12-05T02:10:58.425" v="11" actId="478"/>
          <ac:spMkLst>
            <pc:docMk/>
            <pc:sldMk cId="3360194803" sldId="321"/>
            <ac:spMk id="1365" creationId="{00000000-0000-0000-0000-000000000000}"/>
          </ac:spMkLst>
        </pc:spChg>
        <pc:grpChg chg="add">
          <ac:chgData name="Xue Han" userId="58ec78f9-86ad-47cf-876c-2871e26cd2b8" providerId="ADAL" clId="{3BA0889F-3115-E740-B127-ACE679FE1626}" dt="2021-12-05T02:31:44.525" v="358" actId="164"/>
          <ac:grpSpMkLst>
            <pc:docMk/>
            <pc:sldMk cId="3360194803" sldId="321"/>
            <ac:grpSpMk id="6" creationId="{5313CEC6-C328-2F40-B099-5076AB0DF663}"/>
          </ac:grpSpMkLst>
        </pc:grpChg>
        <pc:grpChg chg="del mod">
          <ac:chgData name="Xue Han" userId="58ec78f9-86ad-47cf-876c-2871e26cd2b8" providerId="ADAL" clId="{3BA0889F-3115-E740-B127-ACE679FE1626}" dt="2021-12-05T02:09:54.866" v="5" actId="478"/>
          <ac:grpSpMkLst>
            <pc:docMk/>
            <pc:sldMk cId="3360194803" sldId="321"/>
            <ac:grpSpMk id="1366" creationId="{00000000-0000-0000-0000-000000000000}"/>
          </ac:grpSpMkLst>
        </pc:grpChg>
        <pc:picChg chg="add del mod modCrop">
          <ac:chgData name="Xue Han" userId="58ec78f9-86ad-47cf-876c-2871e26cd2b8" providerId="ADAL" clId="{3BA0889F-3115-E740-B127-ACE679FE1626}" dt="2021-12-05T02:19:50.176" v="131" actId="478"/>
          <ac:picMkLst>
            <pc:docMk/>
            <pc:sldMk cId="3360194803" sldId="321"/>
            <ac:picMk id="3" creationId="{221CD073-0379-4849-B472-5C07420D8108}"/>
          </ac:picMkLst>
        </pc:picChg>
        <pc:picChg chg="add mod">
          <ac:chgData name="Xue Han" userId="58ec78f9-86ad-47cf-876c-2871e26cd2b8" providerId="ADAL" clId="{3BA0889F-3115-E740-B127-ACE679FE1626}" dt="2021-12-05T02:22:33.793" v="132" actId="931"/>
          <ac:picMkLst>
            <pc:docMk/>
            <pc:sldMk cId="3360194803" sldId="321"/>
            <ac:picMk id="5" creationId="{D6CE2477-A91C-CE4C-9D96-9C08ECF6E86A}"/>
          </ac:picMkLst>
        </pc:picChg>
      </pc:sldChg>
      <pc:sldChg chg="addSp delSp modSp mod">
        <pc:chgData name="Xue Han" userId="58ec78f9-86ad-47cf-876c-2871e26cd2b8" providerId="ADAL" clId="{3BA0889F-3115-E740-B127-ACE679FE1626}" dt="2021-12-07T03:28:01.739" v="657" actId="1076"/>
        <pc:sldMkLst>
          <pc:docMk/>
          <pc:sldMk cId="3190677109" sldId="329"/>
        </pc:sldMkLst>
        <pc:spChg chg="add mod">
          <ac:chgData name="Xue Han" userId="58ec78f9-86ad-47cf-876c-2871e26cd2b8" providerId="ADAL" clId="{3BA0889F-3115-E740-B127-ACE679FE1626}" dt="2021-12-07T02:57:29.510" v="437" actId="1076"/>
          <ac:spMkLst>
            <pc:docMk/>
            <pc:sldMk cId="3190677109" sldId="329"/>
            <ac:spMk id="2" creationId="{AF6602F8-E25B-8348-B661-403EAD5D9B5D}"/>
          </ac:spMkLst>
        </pc:spChg>
        <pc:spChg chg="mod">
          <ac:chgData name="Xue Han" userId="58ec78f9-86ad-47cf-876c-2871e26cd2b8" providerId="ADAL" clId="{3BA0889F-3115-E740-B127-ACE679FE1626}" dt="2021-12-07T02:55:43" v="392" actId="20577"/>
          <ac:spMkLst>
            <pc:docMk/>
            <pc:sldMk cId="3190677109" sldId="329"/>
            <ac:spMk id="6" creationId="{3C77A652-53E9-4213-B267-24633D86E2E1}"/>
          </ac:spMkLst>
        </pc:spChg>
        <pc:spChg chg="del">
          <ac:chgData name="Xue Han" userId="58ec78f9-86ad-47cf-876c-2871e26cd2b8" providerId="ADAL" clId="{3BA0889F-3115-E740-B127-ACE679FE1626}" dt="2021-12-07T02:34:24.280" v="368" actId="478"/>
          <ac:spMkLst>
            <pc:docMk/>
            <pc:sldMk cId="3190677109" sldId="329"/>
            <ac:spMk id="9" creationId="{0ED49528-31F5-2642-9B8C-E0CC91825F0E}"/>
          </ac:spMkLst>
        </pc:spChg>
        <pc:spChg chg="del">
          <ac:chgData name="Xue Han" userId="58ec78f9-86ad-47cf-876c-2871e26cd2b8" providerId="ADAL" clId="{3BA0889F-3115-E740-B127-ACE679FE1626}" dt="2021-12-07T02:34:24.280" v="368" actId="478"/>
          <ac:spMkLst>
            <pc:docMk/>
            <pc:sldMk cId="3190677109" sldId="329"/>
            <ac:spMk id="13" creationId="{E4C3F13A-0F8D-4A5A-81E5-CE3B7D872FE3}"/>
          </ac:spMkLst>
        </pc:spChg>
        <pc:spChg chg="del">
          <ac:chgData name="Xue Han" userId="58ec78f9-86ad-47cf-876c-2871e26cd2b8" providerId="ADAL" clId="{3BA0889F-3115-E740-B127-ACE679FE1626}" dt="2021-12-07T02:34:24.280" v="368" actId="478"/>
          <ac:spMkLst>
            <pc:docMk/>
            <pc:sldMk cId="3190677109" sldId="329"/>
            <ac:spMk id="14" creationId="{C2DFE006-CE73-4822-BC62-2504B7D2B76C}"/>
          </ac:spMkLst>
        </pc:spChg>
        <pc:spChg chg="mod">
          <ac:chgData name="Xue Han" userId="58ec78f9-86ad-47cf-876c-2871e26cd2b8" providerId="ADAL" clId="{3BA0889F-3115-E740-B127-ACE679FE1626}" dt="2021-12-07T02:53:29.370" v="369"/>
          <ac:spMkLst>
            <pc:docMk/>
            <pc:sldMk cId="3190677109" sldId="329"/>
            <ac:spMk id="15" creationId="{5948A923-81F2-4840-B288-6AC7A7A17B62}"/>
          </ac:spMkLst>
        </pc:spChg>
        <pc:spChg chg="mod">
          <ac:chgData name="Xue Han" userId="58ec78f9-86ad-47cf-876c-2871e26cd2b8" providerId="ADAL" clId="{3BA0889F-3115-E740-B127-ACE679FE1626}" dt="2021-12-07T02:53:29.370" v="369"/>
          <ac:spMkLst>
            <pc:docMk/>
            <pc:sldMk cId="3190677109" sldId="329"/>
            <ac:spMk id="16" creationId="{A4E2F362-CCEF-A34B-86BA-A19349030D94}"/>
          </ac:spMkLst>
        </pc:spChg>
        <pc:spChg chg="mod">
          <ac:chgData name="Xue Han" userId="58ec78f9-86ad-47cf-876c-2871e26cd2b8" providerId="ADAL" clId="{3BA0889F-3115-E740-B127-ACE679FE1626}" dt="2021-12-07T02:55:20.672" v="380"/>
          <ac:spMkLst>
            <pc:docMk/>
            <pc:sldMk cId="3190677109" sldId="329"/>
            <ac:spMk id="18" creationId="{2907CE60-7D8D-394D-9F94-2470A62B4733}"/>
          </ac:spMkLst>
        </pc:spChg>
        <pc:spChg chg="mod">
          <ac:chgData name="Xue Han" userId="58ec78f9-86ad-47cf-876c-2871e26cd2b8" providerId="ADAL" clId="{3BA0889F-3115-E740-B127-ACE679FE1626}" dt="2021-12-07T02:55:20.672" v="380"/>
          <ac:spMkLst>
            <pc:docMk/>
            <pc:sldMk cId="3190677109" sldId="329"/>
            <ac:spMk id="19" creationId="{570D8A54-2BC7-D34E-A02A-853DEDA9BA0A}"/>
          </ac:spMkLst>
        </pc:spChg>
        <pc:grpChg chg="add mod">
          <ac:chgData name="Xue Han" userId="58ec78f9-86ad-47cf-876c-2871e26cd2b8" providerId="ADAL" clId="{3BA0889F-3115-E740-B127-ACE679FE1626}" dt="2021-12-07T02:55:35.225" v="382" actId="14100"/>
          <ac:grpSpMkLst>
            <pc:docMk/>
            <pc:sldMk cId="3190677109" sldId="329"/>
            <ac:grpSpMk id="12" creationId="{A62724B3-AD55-7143-BA65-1A7357E40C09}"/>
          </ac:grpSpMkLst>
        </pc:grpChg>
        <pc:grpChg chg="add mod">
          <ac:chgData name="Xue Han" userId="58ec78f9-86ad-47cf-876c-2871e26cd2b8" providerId="ADAL" clId="{3BA0889F-3115-E740-B127-ACE679FE1626}" dt="2021-12-07T03:28:01.739" v="657" actId="1076"/>
          <ac:grpSpMkLst>
            <pc:docMk/>
            <pc:sldMk cId="3190677109" sldId="329"/>
            <ac:grpSpMk id="17" creationId="{79298624-7C8B-A142-ADF0-71A6AC87F9EE}"/>
          </ac:grpSpMkLst>
        </pc:grpChg>
        <pc:picChg chg="del">
          <ac:chgData name="Xue Han" userId="58ec78f9-86ad-47cf-876c-2871e26cd2b8" providerId="ADAL" clId="{3BA0889F-3115-E740-B127-ACE679FE1626}" dt="2021-12-07T02:34:24.280" v="368" actId="478"/>
          <ac:picMkLst>
            <pc:docMk/>
            <pc:sldMk cId="3190677109" sldId="329"/>
            <ac:picMk id="3" creationId="{473FE23A-838B-4B1C-BAAF-5C074C2775FC}"/>
          </ac:picMkLst>
        </pc:picChg>
        <pc:picChg chg="del">
          <ac:chgData name="Xue Han" userId="58ec78f9-86ad-47cf-876c-2871e26cd2b8" providerId="ADAL" clId="{3BA0889F-3115-E740-B127-ACE679FE1626}" dt="2021-12-07T02:34:24.280" v="368" actId="478"/>
          <ac:picMkLst>
            <pc:docMk/>
            <pc:sldMk cId="3190677109" sldId="329"/>
            <ac:picMk id="5" creationId="{C88E031D-00D1-42B3-9738-02FA4F0C0033}"/>
          </ac:picMkLst>
        </pc:picChg>
      </pc:sldChg>
      <pc:sldChg chg="addSp delSp modSp mod setBg modNotesTx">
        <pc:chgData name="Xue Han" userId="58ec78f9-86ad-47cf-876c-2871e26cd2b8" providerId="ADAL" clId="{3BA0889F-3115-E740-B127-ACE679FE1626}" dt="2021-12-08T20:26:06.864" v="3033" actId="20577"/>
        <pc:sldMkLst>
          <pc:docMk/>
          <pc:sldMk cId="1344935496" sldId="330"/>
        </pc:sldMkLst>
        <pc:spChg chg="del mod">
          <ac:chgData name="Xue Han" userId="58ec78f9-86ad-47cf-876c-2871e26cd2b8" providerId="ADAL" clId="{3BA0889F-3115-E740-B127-ACE679FE1626}" dt="2021-12-07T03:32:28.835" v="663" actId="478"/>
          <ac:spMkLst>
            <pc:docMk/>
            <pc:sldMk cId="1344935496" sldId="330"/>
            <ac:spMk id="3" creationId="{9D142B91-8044-40DB-8DF7-3EF145E43F37}"/>
          </ac:spMkLst>
        </pc:spChg>
        <pc:spChg chg="del">
          <ac:chgData name="Xue Han" userId="58ec78f9-86ad-47cf-876c-2871e26cd2b8" providerId="ADAL" clId="{3BA0889F-3115-E740-B127-ACE679FE1626}" dt="2021-12-07T03:31:54.095" v="659" actId="478"/>
          <ac:spMkLst>
            <pc:docMk/>
            <pc:sldMk cId="1344935496" sldId="330"/>
            <ac:spMk id="9" creationId="{80847172-F92E-7747-A128-4ADF09BFA683}"/>
          </ac:spMkLst>
        </pc:spChg>
        <pc:spChg chg="add mod">
          <ac:chgData name="Xue Han" userId="58ec78f9-86ad-47cf-876c-2871e26cd2b8" providerId="ADAL" clId="{3BA0889F-3115-E740-B127-ACE679FE1626}" dt="2021-12-08T17:00:56.080" v="1926" actId="26606"/>
          <ac:spMkLst>
            <pc:docMk/>
            <pc:sldMk cId="1344935496" sldId="330"/>
            <ac:spMk id="15" creationId="{0EACB900-D308-A444-9654-A636D04EDEF2}"/>
          </ac:spMkLst>
        </pc:spChg>
        <pc:spChg chg="add del">
          <ac:chgData name="Xue Han" userId="58ec78f9-86ad-47cf-876c-2871e26cd2b8" providerId="ADAL" clId="{3BA0889F-3115-E740-B127-ACE679FE1626}" dt="2021-12-08T16:58:48.983" v="1922" actId="26606"/>
          <ac:spMkLst>
            <pc:docMk/>
            <pc:sldMk cId="1344935496" sldId="330"/>
            <ac:spMk id="22" creationId="{2928117C-9446-4E7F-AE62-95E0F6DB5B27}"/>
          </ac:spMkLst>
        </pc:spChg>
        <pc:spChg chg="add del">
          <ac:chgData name="Xue Han" userId="58ec78f9-86ad-47cf-876c-2871e26cd2b8" providerId="ADAL" clId="{3BA0889F-3115-E740-B127-ACE679FE1626}" dt="2021-12-08T17:00:56.080" v="1926" actId="26606"/>
          <ac:spMkLst>
            <pc:docMk/>
            <pc:sldMk cId="1344935496" sldId="330"/>
            <ac:spMk id="23" creationId="{2928117C-9446-4E7F-AE62-95E0F6DB5B27}"/>
          </ac:spMkLst>
        </pc:spChg>
        <pc:spChg chg="add del">
          <ac:chgData name="Xue Han" userId="58ec78f9-86ad-47cf-876c-2871e26cd2b8" providerId="ADAL" clId="{3BA0889F-3115-E740-B127-ACE679FE1626}" dt="2021-12-08T16:58:48.983" v="1922" actId="26606"/>
          <ac:spMkLst>
            <pc:docMk/>
            <pc:sldMk cId="1344935496" sldId="330"/>
            <ac:spMk id="24" creationId="{84D30AFB-4D71-48B0-AA00-28EE92363A5F}"/>
          </ac:spMkLst>
        </pc:spChg>
        <pc:spChg chg="add del">
          <ac:chgData name="Xue Han" userId="58ec78f9-86ad-47cf-876c-2871e26cd2b8" providerId="ADAL" clId="{3BA0889F-3115-E740-B127-ACE679FE1626}" dt="2021-12-08T17:00:56.080" v="1926" actId="26606"/>
          <ac:spMkLst>
            <pc:docMk/>
            <pc:sldMk cId="1344935496" sldId="330"/>
            <ac:spMk id="25" creationId="{84D30AFB-4D71-48B0-AA00-28EE92363A5F}"/>
          </ac:spMkLst>
        </pc:spChg>
        <pc:spChg chg="add del">
          <ac:chgData name="Xue Han" userId="58ec78f9-86ad-47cf-876c-2871e26cd2b8" providerId="ADAL" clId="{3BA0889F-3115-E740-B127-ACE679FE1626}" dt="2021-12-08T16:58:48.983" v="1922" actId="26606"/>
          <ac:spMkLst>
            <pc:docMk/>
            <pc:sldMk cId="1344935496" sldId="330"/>
            <ac:spMk id="26" creationId="{96A0B76F-8010-4C62-B4B6-C5FC438C059E}"/>
          </ac:spMkLst>
        </pc:spChg>
        <pc:spChg chg="add del">
          <ac:chgData name="Xue Han" userId="58ec78f9-86ad-47cf-876c-2871e26cd2b8" providerId="ADAL" clId="{3BA0889F-3115-E740-B127-ACE679FE1626}" dt="2021-12-08T17:00:56.080" v="1926" actId="26606"/>
          <ac:spMkLst>
            <pc:docMk/>
            <pc:sldMk cId="1344935496" sldId="330"/>
            <ac:spMk id="27" creationId="{96A0B76F-8010-4C62-B4B6-C5FC438C059E}"/>
          </ac:spMkLst>
        </pc:spChg>
        <pc:spChg chg="add del">
          <ac:chgData name="Xue Han" userId="58ec78f9-86ad-47cf-876c-2871e26cd2b8" providerId="ADAL" clId="{3BA0889F-3115-E740-B127-ACE679FE1626}" dt="2021-12-08T16:58:48.983" v="1922" actId="26606"/>
          <ac:spMkLst>
            <pc:docMk/>
            <pc:sldMk cId="1344935496" sldId="330"/>
            <ac:spMk id="28" creationId="{B36BEBD5-A373-4C8C-8C06-CD8007E22F39}"/>
          </ac:spMkLst>
        </pc:spChg>
        <pc:spChg chg="add del">
          <ac:chgData name="Xue Han" userId="58ec78f9-86ad-47cf-876c-2871e26cd2b8" providerId="ADAL" clId="{3BA0889F-3115-E740-B127-ACE679FE1626}" dt="2021-12-08T17:00:56.080" v="1926" actId="26606"/>
          <ac:spMkLst>
            <pc:docMk/>
            <pc:sldMk cId="1344935496" sldId="330"/>
            <ac:spMk id="29" creationId="{B36BEBD5-A373-4C8C-8C06-CD8007E22F39}"/>
          </ac:spMkLst>
        </pc:spChg>
        <pc:spChg chg="add del">
          <ac:chgData name="Xue Han" userId="58ec78f9-86ad-47cf-876c-2871e26cd2b8" providerId="ADAL" clId="{3BA0889F-3115-E740-B127-ACE679FE1626}" dt="2021-12-08T16:58:48.983" v="1922" actId="26606"/>
          <ac:spMkLst>
            <pc:docMk/>
            <pc:sldMk cId="1344935496" sldId="330"/>
            <ac:spMk id="30" creationId="{FF48D04A-B18A-4669-86FA-1F7C104C46B5}"/>
          </ac:spMkLst>
        </pc:spChg>
        <pc:spChg chg="add del">
          <ac:chgData name="Xue Han" userId="58ec78f9-86ad-47cf-876c-2871e26cd2b8" providerId="ADAL" clId="{3BA0889F-3115-E740-B127-ACE679FE1626}" dt="2021-12-08T17:00:56.080" v="1926" actId="26606"/>
          <ac:spMkLst>
            <pc:docMk/>
            <pc:sldMk cId="1344935496" sldId="330"/>
            <ac:spMk id="31" creationId="{FF48D04A-B18A-4669-86FA-1F7C104C46B5}"/>
          </ac:spMkLst>
        </pc:spChg>
        <pc:graphicFrameChg chg="add del mod">
          <ac:chgData name="Xue Han" userId="58ec78f9-86ad-47cf-876c-2871e26cd2b8" providerId="ADAL" clId="{3BA0889F-3115-E740-B127-ACE679FE1626}" dt="2021-12-07T03:56:55.503" v="665" actId="478"/>
          <ac:graphicFrameMkLst>
            <pc:docMk/>
            <pc:sldMk cId="1344935496" sldId="330"/>
            <ac:graphicFrameMk id="2" creationId="{F6DD7220-9B5F-754E-BD1D-7260FE7E2C64}"/>
          </ac:graphicFrameMkLst>
        </pc:graphicFrameChg>
        <pc:graphicFrameChg chg="mod ord modGraphic">
          <ac:chgData name="Xue Han" userId="58ec78f9-86ad-47cf-876c-2871e26cd2b8" providerId="ADAL" clId="{3BA0889F-3115-E740-B127-ACE679FE1626}" dt="2021-12-08T17:00:56.080" v="1926" actId="26606"/>
          <ac:graphicFrameMkLst>
            <pc:docMk/>
            <pc:sldMk cId="1344935496" sldId="330"/>
            <ac:graphicFrameMk id="8" creationId="{F704BF16-1AAD-41DB-A04C-810F49EBA605}"/>
          </ac:graphicFrameMkLst>
        </pc:graphicFrameChg>
        <pc:picChg chg="add del">
          <ac:chgData name="Xue Han" userId="58ec78f9-86ad-47cf-876c-2871e26cd2b8" providerId="ADAL" clId="{3BA0889F-3115-E740-B127-ACE679FE1626}" dt="2021-12-08T15:28:45.336" v="1490" actId="478"/>
          <ac:picMkLst>
            <pc:docMk/>
            <pc:sldMk cId="1344935496" sldId="330"/>
            <ac:picMk id="4" creationId="{23775E33-582E-954A-9428-5F86738800C2}"/>
          </ac:picMkLst>
        </pc:picChg>
        <pc:picChg chg="add del mod">
          <ac:chgData name="Xue Han" userId="58ec78f9-86ad-47cf-876c-2871e26cd2b8" providerId="ADAL" clId="{3BA0889F-3115-E740-B127-ACE679FE1626}" dt="2021-12-08T16:52:42.583" v="1874" actId="478"/>
          <ac:picMkLst>
            <pc:docMk/>
            <pc:sldMk cId="1344935496" sldId="330"/>
            <ac:picMk id="5" creationId="{1C6AAAE6-B6EB-DB40-A9F6-0B890B97EA57}"/>
          </ac:picMkLst>
        </pc:picChg>
        <pc:picChg chg="add del">
          <ac:chgData name="Xue Han" userId="58ec78f9-86ad-47cf-876c-2871e26cd2b8" providerId="ADAL" clId="{3BA0889F-3115-E740-B127-ACE679FE1626}" dt="2021-12-08T16:58:33.751" v="1919" actId="478"/>
          <ac:picMkLst>
            <pc:docMk/>
            <pc:sldMk cId="1344935496" sldId="330"/>
            <ac:picMk id="16" creationId="{D95093FF-4E53-EC4B-8973-04EB21558C00}"/>
          </ac:picMkLst>
        </pc:picChg>
        <pc:picChg chg="add del mod">
          <ac:chgData name="Xue Han" userId="58ec78f9-86ad-47cf-876c-2871e26cd2b8" providerId="ADAL" clId="{3BA0889F-3115-E740-B127-ACE679FE1626}" dt="2021-12-08T17:00:48.526" v="1923" actId="478"/>
          <ac:picMkLst>
            <pc:docMk/>
            <pc:sldMk cId="1344935496" sldId="330"/>
            <ac:picMk id="17" creationId="{975E6B2B-A036-7844-9D50-ED80B60698E0}"/>
          </ac:picMkLst>
        </pc:picChg>
        <pc:picChg chg="add mod">
          <ac:chgData name="Xue Han" userId="58ec78f9-86ad-47cf-876c-2871e26cd2b8" providerId="ADAL" clId="{3BA0889F-3115-E740-B127-ACE679FE1626}" dt="2021-12-08T17:00:56.080" v="1926" actId="26606"/>
          <ac:picMkLst>
            <pc:docMk/>
            <pc:sldMk cId="1344935496" sldId="330"/>
            <ac:picMk id="18" creationId="{7E63B779-D80A-2A47-81AF-C9E780C40F2A}"/>
          </ac:picMkLst>
        </pc:picChg>
        <pc:cxnChg chg="add del">
          <ac:chgData name="Xue Han" userId="58ec78f9-86ad-47cf-876c-2871e26cd2b8" providerId="ADAL" clId="{3BA0889F-3115-E740-B127-ACE679FE1626}" dt="2021-12-08T16:00:33.179" v="1747" actId="478"/>
          <ac:cxnSpMkLst>
            <pc:docMk/>
            <pc:sldMk cId="1344935496" sldId="330"/>
            <ac:cxnSpMk id="12" creationId="{7CCD0CF9-F4BE-394E-B60D-BBE780B5DA9B}"/>
          </ac:cxnSpMkLst>
        </pc:cxnChg>
      </pc:sldChg>
      <pc:sldChg chg="addSp delSp modSp mod ord">
        <pc:chgData name="Xue Han" userId="58ec78f9-86ad-47cf-876c-2871e26cd2b8" providerId="ADAL" clId="{3BA0889F-3115-E740-B127-ACE679FE1626}" dt="2021-12-08T07:02:53.513" v="1343" actId="20577"/>
        <pc:sldMkLst>
          <pc:docMk/>
          <pc:sldMk cId="3733848758" sldId="334"/>
        </pc:sldMkLst>
        <pc:spChg chg="del mod">
          <ac:chgData name="Xue Han" userId="58ec78f9-86ad-47cf-876c-2871e26cd2b8" providerId="ADAL" clId="{3BA0889F-3115-E740-B127-ACE679FE1626}" dt="2021-12-08T06:45:21.368" v="1105" actId="478"/>
          <ac:spMkLst>
            <pc:docMk/>
            <pc:sldMk cId="3733848758" sldId="334"/>
            <ac:spMk id="2" creationId="{91B5EEAE-BF26-6048-BFDF-D1FF3BCEF062}"/>
          </ac:spMkLst>
        </pc:spChg>
        <pc:spChg chg="del">
          <ac:chgData name="Xue Han" userId="58ec78f9-86ad-47cf-876c-2871e26cd2b8" providerId="ADAL" clId="{3BA0889F-3115-E740-B127-ACE679FE1626}" dt="2021-12-07T16:06:38.488" v="835" actId="478"/>
          <ac:spMkLst>
            <pc:docMk/>
            <pc:sldMk cId="3733848758" sldId="334"/>
            <ac:spMk id="3" creationId="{CA5D067D-8F91-194F-8866-5FEA961F3BAE}"/>
          </ac:spMkLst>
        </pc:spChg>
        <pc:spChg chg="del">
          <ac:chgData name="Xue Han" userId="58ec78f9-86ad-47cf-876c-2871e26cd2b8" providerId="ADAL" clId="{3BA0889F-3115-E740-B127-ACE679FE1626}" dt="2021-12-07T16:06:32.163" v="834" actId="478"/>
          <ac:spMkLst>
            <pc:docMk/>
            <pc:sldMk cId="3733848758" sldId="334"/>
            <ac:spMk id="4" creationId="{6767223C-EDDC-CE43-BD1D-50124247A441}"/>
          </ac:spMkLst>
        </pc:spChg>
        <pc:spChg chg="add del mod">
          <ac:chgData name="Xue Han" userId="58ec78f9-86ad-47cf-876c-2871e26cd2b8" providerId="ADAL" clId="{3BA0889F-3115-E740-B127-ACE679FE1626}" dt="2021-12-07T16:06:43.179" v="836" actId="478"/>
          <ac:spMkLst>
            <pc:docMk/>
            <pc:sldMk cId="3733848758" sldId="334"/>
            <ac:spMk id="6" creationId="{83F9E779-01D1-1147-8943-1B62C011287A}"/>
          </ac:spMkLst>
        </pc:spChg>
        <pc:spChg chg="add mod">
          <ac:chgData name="Xue Han" userId="58ec78f9-86ad-47cf-876c-2871e26cd2b8" providerId="ADAL" clId="{3BA0889F-3115-E740-B127-ACE679FE1626}" dt="2021-12-08T06:53:41.021" v="1225" actId="14100"/>
          <ac:spMkLst>
            <pc:docMk/>
            <pc:sldMk cId="3733848758" sldId="334"/>
            <ac:spMk id="9" creationId="{FF617214-A660-D440-AE69-A8CC1C136B84}"/>
          </ac:spMkLst>
        </pc:spChg>
        <pc:spChg chg="add mod">
          <ac:chgData name="Xue Han" userId="58ec78f9-86ad-47cf-876c-2871e26cd2b8" providerId="ADAL" clId="{3BA0889F-3115-E740-B127-ACE679FE1626}" dt="2021-12-08T07:02:53.513" v="1343" actId="20577"/>
          <ac:spMkLst>
            <pc:docMk/>
            <pc:sldMk cId="3733848758" sldId="334"/>
            <ac:spMk id="11" creationId="{9F72EEDB-3001-704F-BC8B-99E33189667D}"/>
          </ac:spMkLst>
        </pc:spChg>
        <pc:graphicFrameChg chg="add mod modGraphic">
          <ac:chgData name="Xue Han" userId="58ec78f9-86ad-47cf-876c-2871e26cd2b8" providerId="ADAL" clId="{3BA0889F-3115-E740-B127-ACE679FE1626}" dt="2021-12-08T06:50:05.486" v="1187" actId="122"/>
          <ac:graphicFrameMkLst>
            <pc:docMk/>
            <pc:sldMk cId="3733848758" sldId="334"/>
            <ac:graphicFrameMk id="10" creationId="{3421D4B1-69B8-BB48-9B5B-081854ED3DA1}"/>
          </ac:graphicFrameMkLst>
        </pc:graphicFrameChg>
        <pc:picChg chg="add del">
          <ac:chgData name="Xue Han" userId="58ec78f9-86ad-47cf-876c-2871e26cd2b8" providerId="ADAL" clId="{3BA0889F-3115-E740-B127-ACE679FE1626}" dt="2021-12-08T06:41:17.557" v="1104" actId="478"/>
          <ac:picMkLst>
            <pc:docMk/>
            <pc:sldMk cId="3733848758" sldId="334"/>
            <ac:picMk id="7" creationId="{418822EE-CF10-3942-A00C-68AAFD9E2752}"/>
          </ac:picMkLst>
        </pc:picChg>
      </pc:sldChg>
      <pc:sldChg chg="addSp delSp modSp add mod modNotesTx">
        <pc:chgData name="Xue Han" userId="58ec78f9-86ad-47cf-876c-2871e26cd2b8" providerId="ADAL" clId="{3BA0889F-3115-E740-B127-ACE679FE1626}" dt="2021-12-08T19:39:26.684" v="2957" actId="20577"/>
        <pc:sldMkLst>
          <pc:docMk/>
          <pc:sldMk cId="197974819" sldId="336"/>
        </pc:sldMkLst>
        <pc:spChg chg="add del mod">
          <ac:chgData name="Xue Han" userId="58ec78f9-86ad-47cf-876c-2871e26cd2b8" providerId="ADAL" clId="{3BA0889F-3115-E740-B127-ACE679FE1626}" dt="2021-12-08T16:41:27.488" v="1870" actId="1076"/>
          <ac:spMkLst>
            <pc:docMk/>
            <pc:sldMk cId="197974819" sldId="336"/>
            <ac:spMk id="2" creationId="{9D18FCC4-BA08-F142-919E-97E61C9D25BF}"/>
          </ac:spMkLst>
        </pc:spChg>
        <pc:spChg chg="add mod">
          <ac:chgData name="Xue Han" userId="58ec78f9-86ad-47cf-876c-2871e26cd2b8" providerId="ADAL" clId="{3BA0889F-3115-E740-B127-ACE679FE1626}" dt="2021-12-08T16:43:43.116" v="1873" actId="1076"/>
          <ac:spMkLst>
            <pc:docMk/>
            <pc:sldMk cId="197974819" sldId="336"/>
            <ac:spMk id="4" creationId="{91EE0BAD-70E6-434A-8706-07A728FD78A2}"/>
          </ac:spMkLst>
        </pc:spChg>
        <pc:spChg chg="mod">
          <ac:chgData name="Xue Han" userId="58ec78f9-86ad-47cf-876c-2871e26cd2b8" providerId="ADAL" clId="{3BA0889F-3115-E740-B127-ACE679FE1626}" dt="2021-12-08T16:39:10.635" v="1862" actId="1076"/>
          <ac:spMkLst>
            <pc:docMk/>
            <pc:sldMk cId="197974819" sldId="336"/>
            <ac:spMk id="6" creationId="{3C77A652-53E9-4213-B267-24633D86E2E1}"/>
          </ac:spMkLst>
        </pc:spChg>
        <pc:spChg chg="add mod">
          <ac:chgData name="Xue Han" userId="58ec78f9-86ad-47cf-876c-2871e26cd2b8" providerId="ADAL" clId="{3BA0889F-3115-E740-B127-ACE679FE1626}" dt="2021-12-08T16:39:31.901" v="1863" actId="1076"/>
          <ac:spMkLst>
            <pc:docMk/>
            <pc:sldMk cId="197974819" sldId="336"/>
            <ac:spMk id="7" creationId="{9C48E093-0D2E-3747-97FB-B38D0161D143}"/>
          </ac:spMkLst>
        </pc:spChg>
        <pc:spChg chg="del">
          <ac:chgData name="Xue Han" userId="58ec78f9-86ad-47cf-876c-2871e26cd2b8" providerId="ADAL" clId="{3BA0889F-3115-E740-B127-ACE679FE1626}" dt="2021-12-07T03:09:14.019" v="449" actId="478"/>
          <ac:spMkLst>
            <pc:docMk/>
            <pc:sldMk cId="197974819" sldId="336"/>
            <ac:spMk id="9" creationId="{0ED49528-31F5-2642-9B8C-E0CC91825F0E}"/>
          </ac:spMkLst>
        </pc:spChg>
        <pc:spChg chg="mod">
          <ac:chgData name="Xue Han" userId="58ec78f9-86ad-47cf-876c-2871e26cd2b8" providerId="ADAL" clId="{3BA0889F-3115-E740-B127-ACE679FE1626}" dt="2021-12-07T03:02:29.533" v="440"/>
          <ac:spMkLst>
            <pc:docMk/>
            <pc:sldMk cId="197974819" sldId="336"/>
            <ac:spMk id="11" creationId="{40C4B246-F31C-094A-B9DA-36FD962CE28F}"/>
          </ac:spMkLst>
        </pc:spChg>
        <pc:spChg chg="mod">
          <ac:chgData name="Xue Han" userId="58ec78f9-86ad-47cf-876c-2871e26cd2b8" providerId="ADAL" clId="{3BA0889F-3115-E740-B127-ACE679FE1626}" dt="2021-12-07T03:02:29.533" v="440"/>
          <ac:spMkLst>
            <pc:docMk/>
            <pc:sldMk cId="197974819" sldId="336"/>
            <ac:spMk id="12" creationId="{3E310478-C0DF-9346-84CC-2D6353A35834}"/>
          </ac:spMkLst>
        </pc:spChg>
        <pc:spChg chg="del">
          <ac:chgData name="Xue Han" userId="58ec78f9-86ad-47cf-876c-2871e26cd2b8" providerId="ADAL" clId="{3BA0889F-3115-E740-B127-ACE679FE1626}" dt="2021-12-07T03:12:47.514" v="451" actId="478"/>
          <ac:spMkLst>
            <pc:docMk/>
            <pc:sldMk cId="197974819" sldId="336"/>
            <ac:spMk id="13" creationId="{E4C3F13A-0F8D-4A5A-81E5-CE3B7D872FE3}"/>
          </ac:spMkLst>
        </pc:spChg>
        <pc:spChg chg="del mod">
          <ac:chgData name="Xue Han" userId="58ec78f9-86ad-47cf-876c-2871e26cd2b8" providerId="ADAL" clId="{3BA0889F-3115-E740-B127-ACE679FE1626}" dt="2021-12-07T03:12:54.610" v="453" actId="478"/>
          <ac:spMkLst>
            <pc:docMk/>
            <pc:sldMk cId="197974819" sldId="336"/>
            <ac:spMk id="14" creationId="{C2DFE006-CE73-4822-BC62-2504B7D2B76C}"/>
          </ac:spMkLst>
        </pc:spChg>
        <pc:spChg chg="mod">
          <ac:chgData name="Xue Han" userId="58ec78f9-86ad-47cf-876c-2871e26cd2b8" providerId="ADAL" clId="{3BA0889F-3115-E740-B127-ACE679FE1626}" dt="2021-12-07T03:02:29.533" v="440"/>
          <ac:spMkLst>
            <pc:docMk/>
            <pc:sldMk cId="197974819" sldId="336"/>
            <ac:spMk id="15" creationId="{08261252-BEA5-9045-B819-5BEB9865DDE7}"/>
          </ac:spMkLst>
        </pc:spChg>
        <pc:spChg chg="mod">
          <ac:chgData name="Xue Han" userId="58ec78f9-86ad-47cf-876c-2871e26cd2b8" providerId="ADAL" clId="{3BA0889F-3115-E740-B127-ACE679FE1626}" dt="2021-12-07T03:03:03.739" v="441"/>
          <ac:spMkLst>
            <pc:docMk/>
            <pc:sldMk cId="197974819" sldId="336"/>
            <ac:spMk id="17" creationId="{5A298764-56EF-9B49-8EA6-D0500564ECA6}"/>
          </ac:spMkLst>
        </pc:spChg>
        <pc:spChg chg="mod">
          <ac:chgData name="Xue Han" userId="58ec78f9-86ad-47cf-876c-2871e26cd2b8" providerId="ADAL" clId="{3BA0889F-3115-E740-B127-ACE679FE1626}" dt="2021-12-07T03:03:03.739" v="441"/>
          <ac:spMkLst>
            <pc:docMk/>
            <pc:sldMk cId="197974819" sldId="336"/>
            <ac:spMk id="18" creationId="{AB52AD6A-81FB-5047-A900-614699B3E88F}"/>
          </ac:spMkLst>
        </pc:spChg>
        <pc:spChg chg="mod">
          <ac:chgData name="Xue Han" userId="58ec78f9-86ad-47cf-876c-2871e26cd2b8" providerId="ADAL" clId="{3BA0889F-3115-E740-B127-ACE679FE1626}" dt="2021-12-07T03:03:03.739" v="441"/>
          <ac:spMkLst>
            <pc:docMk/>
            <pc:sldMk cId="197974819" sldId="336"/>
            <ac:spMk id="19" creationId="{7D3ABEB3-AEF1-1E42-95E3-B187F2AD2B8F}"/>
          </ac:spMkLst>
        </pc:spChg>
        <pc:spChg chg="mod">
          <ac:chgData name="Xue Han" userId="58ec78f9-86ad-47cf-876c-2871e26cd2b8" providerId="ADAL" clId="{3BA0889F-3115-E740-B127-ACE679FE1626}" dt="2021-12-07T03:04:26.300" v="443"/>
          <ac:spMkLst>
            <pc:docMk/>
            <pc:sldMk cId="197974819" sldId="336"/>
            <ac:spMk id="21" creationId="{AD7CA836-ACC7-6741-B81B-8DA01D589CA3}"/>
          </ac:spMkLst>
        </pc:spChg>
        <pc:spChg chg="mod">
          <ac:chgData name="Xue Han" userId="58ec78f9-86ad-47cf-876c-2871e26cd2b8" providerId="ADAL" clId="{3BA0889F-3115-E740-B127-ACE679FE1626}" dt="2021-12-07T03:04:26.300" v="443"/>
          <ac:spMkLst>
            <pc:docMk/>
            <pc:sldMk cId="197974819" sldId="336"/>
            <ac:spMk id="22" creationId="{0B8646C2-4EDE-D54A-A6C9-A70A73D70346}"/>
          </ac:spMkLst>
        </pc:spChg>
        <pc:spChg chg="mod">
          <ac:chgData name="Xue Han" userId="58ec78f9-86ad-47cf-876c-2871e26cd2b8" providerId="ADAL" clId="{3BA0889F-3115-E740-B127-ACE679FE1626}" dt="2021-12-07T03:04:26.300" v="443"/>
          <ac:spMkLst>
            <pc:docMk/>
            <pc:sldMk cId="197974819" sldId="336"/>
            <ac:spMk id="23" creationId="{9DDB93EB-D4FF-014D-BFDF-65289D540D4A}"/>
          </ac:spMkLst>
        </pc:spChg>
        <pc:spChg chg="mod">
          <ac:chgData name="Xue Han" userId="58ec78f9-86ad-47cf-876c-2871e26cd2b8" providerId="ADAL" clId="{3BA0889F-3115-E740-B127-ACE679FE1626}" dt="2021-12-07T03:04:26.300" v="443"/>
          <ac:spMkLst>
            <pc:docMk/>
            <pc:sldMk cId="197974819" sldId="336"/>
            <ac:spMk id="24" creationId="{8EFFF32A-444D-CB4B-B97B-F160D8F63610}"/>
          </ac:spMkLst>
        </pc:spChg>
        <pc:spChg chg="mod">
          <ac:chgData name="Xue Han" userId="58ec78f9-86ad-47cf-876c-2871e26cd2b8" providerId="ADAL" clId="{3BA0889F-3115-E740-B127-ACE679FE1626}" dt="2021-12-07T03:07:46.429" v="445"/>
          <ac:spMkLst>
            <pc:docMk/>
            <pc:sldMk cId="197974819" sldId="336"/>
            <ac:spMk id="26" creationId="{8D38CC3C-32E3-F742-86C1-BD770B38BBFC}"/>
          </ac:spMkLst>
        </pc:spChg>
        <pc:spChg chg="mod">
          <ac:chgData name="Xue Han" userId="58ec78f9-86ad-47cf-876c-2871e26cd2b8" providerId="ADAL" clId="{3BA0889F-3115-E740-B127-ACE679FE1626}" dt="2021-12-07T03:07:46.429" v="445"/>
          <ac:spMkLst>
            <pc:docMk/>
            <pc:sldMk cId="197974819" sldId="336"/>
            <ac:spMk id="27" creationId="{1200D394-934E-DB45-A9D0-57FCC22A01B5}"/>
          </ac:spMkLst>
        </pc:spChg>
        <pc:spChg chg="mod">
          <ac:chgData name="Xue Han" userId="58ec78f9-86ad-47cf-876c-2871e26cd2b8" providerId="ADAL" clId="{3BA0889F-3115-E740-B127-ACE679FE1626}" dt="2021-12-07T03:09:12.122" v="448"/>
          <ac:spMkLst>
            <pc:docMk/>
            <pc:sldMk cId="197974819" sldId="336"/>
            <ac:spMk id="29" creationId="{A8C6987D-2335-7C4C-B4B3-6090551A7F88}"/>
          </ac:spMkLst>
        </pc:spChg>
        <pc:spChg chg="mod">
          <ac:chgData name="Xue Han" userId="58ec78f9-86ad-47cf-876c-2871e26cd2b8" providerId="ADAL" clId="{3BA0889F-3115-E740-B127-ACE679FE1626}" dt="2021-12-07T03:09:12.122" v="448"/>
          <ac:spMkLst>
            <pc:docMk/>
            <pc:sldMk cId="197974819" sldId="336"/>
            <ac:spMk id="30" creationId="{6CBD0365-A2C7-0E4D-A375-EBE4B148663B}"/>
          </ac:spMkLst>
        </pc:spChg>
        <pc:spChg chg="mod">
          <ac:chgData name="Xue Han" userId="58ec78f9-86ad-47cf-876c-2871e26cd2b8" providerId="ADAL" clId="{3BA0889F-3115-E740-B127-ACE679FE1626}" dt="2021-12-07T03:09:12.122" v="448"/>
          <ac:spMkLst>
            <pc:docMk/>
            <pc:sldMk cId="197974819" sldId="336"/>
            <ac:spMk id="31" creationId="{1900CD62-9624-6B4D-9695-EED6047E7972}"/>
          </ac:spMkLst>
        </pc:spChg>
        <pc:spChg chg="mod">
          <ac:chgData name="Xue Han" userId="58ec78f9-86ad-47cf-876c-2871e26cd2b8" providerId="ADAL" clId="{3BA0889F-3115-E740-B127-ACE679FE1626}" dt="2021-12-07T03:12:39.171" v="450"/>
          <ac:spMkLst>
            <pc:docMk/>
            <pc:sldMk cId="197974819" sldId="336"/>
            <ac:spMk id="33" creationId="{2518D101-3DDB-3646-AC85-2F091D6C213E}"/>
          </ac:spMkLst>
        </pc:spChg>
        <pc:spChg chg="mod">
          <ac:chgData name="Xue Han" userId="58ec78f9-86ad-47cf-876c-2871e26cd2b8" providerId="ADAL" clId="{3BA0889F-3115-E740-B127-ACE679FE1626}" dt="2021-12-07T03:12:39.171" v="450"/>
          <ac:spMkLst>
            <pc:docMk/>
            <pc:sldMk cId="197974819" sldId="336"/>
            <ac:spMk id="34" creationId="{1BBFC992-5B07-B649-A5BC-B7024073A9A1}"/>
          </ac:spMkLst>
        </pc:spChg>
        <pc:spChg chg="mod">
          <ac:chgData name="Xue Han" userId="58ec78f9-86ad-47cf-876c-2871e26cd2b8" providerId="ADAL" clId="{3BA0889F-3115-E740-B127-ACE679FE1626}" dt="2021-12-07T03:12:39.171" v="450"/>
          <ac:spMkLst>
            <pc:docMk/>
            <pc:sldMk cId="197974819" sldId="336"/>
            <ac:spMk id="35" creationId="{51F538D8-588E-3A4E-BBBC-9AEBCFDAA881}"/>
          </ac:spMkLst>
        </pc:spChg>
        <pc:spChg chg="mod">
          <ac:chgData name="Xue Han" userId="58ec78f9-86ad-47cf-876c-2871e26cd2b8" providerId="ADAL" clId="{3BA0889F-3115-E740-B127-ACE679FE1626}" dt="2021-12-07T03:12:39.171" v="450"/>
          <ac:spMkLst>
            <pc:docMk/>
            <pc:sldMk cId="197974819" sldId="336"/>
            <ac:spMk id="36" creationId="{4A22AE54-CFC3-4446-BC9B-9ABCC5F3702B}"/>
          </ac:spMkLst>
        </pc:spChg>
        <pc:spChg chg="mod">
          <ac:chgData name="Xue Han" userId="58ec78f9-86ad-47cf-876c-2871e26cd2b8" providerId="ADAL" clId="{3BA0889F-3115-E740-B127-ACE679FE1626}" dt="2021-12-07T03:12:39.171" v="450"/>
          <ac:spMkLst>
            <pc:docMk/>
            <pc:sldMk cId="197974819" sldId="336"/>
            <ac:spMk id="37" creationId="{87D993BE-4CB6-A04D-85E7-56F0FA6AA9C4}"/>
          </ac:spMkLst>
        </pc:spChg>
        <pc:spChg chg="mod">
          <ac:chgData name="Xue Han" userId="58ec78f9-86ad-47cf-876c-2871e26cd2b8" providerId="ADAL" clId="{3BA0889F-3115-E740-B127-ACE679FE1626}" dt="2021-12-07T03:12:39.171" v="450"/>
          <ac:spMkLst>
            <pc:docMk/>
            <pc:sldMk cId="197974819" sldId="336"/>
            <ac:spMk id="38" creationId="{472A9190-5331-DA41-8AE9-EC5A1BBCB3E8}"/>
          </ac:spMkLst>
        </pc:spChg>
        <pc:spChg chg="add mod">
          <ac:chgData name="Xue Han" userId="58ec78f9-86ad-47cf-876c-2871e26cd2b8" providerId="ADAL" clId="{3BA0889F-3115-E740-B127-ACE679FE1626}" dt="2021-12-08T16:41:36.866" v="1871" actId="1076"/>
          <ac:spMkLst>
            <pc:docMk/>
            <pc:sldMk cId="197974819" sldId="336"/>
            <ac:spMk id="39" creationId="{7D23CFCB-0745-5A40-B42A-8A677A5B8F2A}"/>
          </ac:spMkLst>
        </pc:spChg>
        <pc:spChg chg="add mod">
          <ac:chgData name="Xue Han" userId="58ec78f9-86ad-47cf-876c-2871e26cd2b8" providerId="ADAL" clId="{3BA0889F-3115-E740-B127-ACE679FE1626}" dt="2021-12-08T16:40:32.025" v="1864" actId="1076"/>
          <ac:spMkLst>
            <pc:docMk/>
            <pc:sldMk cId="197974819" sldId="336"/>
            <ac:spMk id="41" creationId="{40A09B08-02AB-354C-849A-5374A453AA2D}"/>
          </ac:spMkLst>
        </pc:spChg>
        <pc:spChg chg="add mod">
          <ac:chgData name="Xue Han" userId="58ec78f9-86ad-47cf-876c-2871e26cd2b8" providerId="ADAL" clId="{3BA0889F-3115-E740-B127-ACE679FE1626}" dt="2021-12-08T16:40:32.025" v="1864" actId="1076"/>
          <ac:spMkLst>
            <pc:docMk/>
            <pc:sldMk cId="197974819" sldId="336"/>
            <ac:spMk id="42" creationId="{501CC618-8AAF-B647-A0C3-23214FD733CD}"/>
          </ac:spMkLst>
        </pc:spChg>
        <pc:spChg chg="add mod">
          <ac:chgData name="Xue Han" userId="58ec78f9-86ad-47cf-876c-2871e26cd2b8" providerId="ADAL" clId="{3BA0889F-3115-E740-B127-ACE679FE1626}" dt="2021-12-08T16:40:32.025" v="1864" actId="1076"/>
          <ac:spMkLst>
            <pc:docMk/>
            <pc:sldMk cId="197974819" sldId="336"/>
            <ac:spMk id="43" creationId="{2964519D-CA8A-5547-8018-FDD3A371747A}"/>
          </ac:spMkLst>
        </pc:spChg>
        <pc:spChg chg="mod">
          <ac:chgData name="Xue Han" userId="58ec78f9-86ad-47cf-876c-2871e26cd2b8" providerId="ADAL" clId="{3BA0889F-3115-E740-B127-ACE679FE1626}" dt="2021-12-08T16:15:53.971" v="1805"/>
          <ac:spMkLst>
            <pc:docMk/>
            <pc:sldMk cId="197974819" sldId="336"/>
            <ac:spMk id="45" creationId="{5C68C1FB-1328-DC45-B442-A87535BF8359}"/>
          </ac:spMkLst>
        </pc:spChg>
        <pc:spChg chg="mod">
          <ac:chgData name="Xue Han" userId="58ec78f9-86ad-47cf-876c-2871e26cd2b8" providerId="ADAL" clId="{3BA0889F-3115-E740-B127-ACE679FE1626}" dt="2021-12-08T16:15:53.971" v="1805"/>
          <ac:spMkLst>
            <pc:docMk/>
            <pc:sldMk cId="197974819" sldId="336"/>
            <ac:spMk id="46" creationId="{0D4BF3CC-6D95-6E4B-9D60-410852F0350C}"/>
          </ac:spMkLst>
        </pc:spChg>
        <pc:spChg chg="mod">
          <ac:chgData name="Xue Han" userId="58ec78f9-86ad-47cf-876c-2871e26cd2b8" providerId="ADAL" clId="{3BA0889F-3115-E740-B127-ACE679FE1626}" dt="2021-12-08T16:15:53.971" v="1805"/>
          <ac:spMkLst>
            <pc:docMk/>
            <pc:sldMk cId="197974819" sldId="336"/>
            <ac:spMk id="47" creationId="{8030EAB2-AF6E-0446-9013-D2D6489D8DB0}"/>
          </ac:spMkLst>
        </pc:spChg>
        <pc:spChg chg="add mod">
          <ac:chgData name="Xue Han" userId="58ec78f9-86ad-47cf-876c-2871e26cd2b8" providerId="ADAL" clId="{3BA0889F-3115-E740-B127-ACE679FE1626}" dt="2021-12-08T16:42:15.307" v="1872" actId="1076"/>
          <ac:spMkLst>
            <pc:docMk/>
            <pc:sldMk cId="197974819" sldId="336"/>
            <ac:spMk id="48" creationId="{ADD4CF48-90F3-CA4C-9BF6-B65B73E93025}"/>
          </ac:spMkLst>
        </pc:spChg>
        <pc:grpChg chg="add mod">
          <ac:chgData name="Xue Han" userId="58ec78f9-86ad-47cf-876c-2871e26cd2b8" providerId="ADAL" clId="{3BA0889F-3115-E740-B127-ACE679FE1626}" dt="2021-12-08T16:40:32.025" v="1864" actId="1076"/>
          <ac:grpSpMkLst>
            <pc:docMk/>
            <pc:sldMk cId="197974819" sldId="336"/>
            <ac:grpSpMk id="10" creationId="{5E200FDB-00EA-C645-9BA4-4551CF7DA8BE}"/>
          </ac:grpSpMkLst>
        </pc:grpChg>
        <pc:grpChg chg="add del mod">
          <ac:chgData name="Xue Han" userId="58ec78f9-86ad-47cf-876c-2871e26cd2b8" providerId="ADAL" clId="{3BA0889F-3115-E740-B127-ACE679FE1626}" dt="2021-12-08T16:04:39.313" v="1751" actId="478"/>
          <ac:grpSpMkLst>
            <pc:docMk/>
            <pc:sldMk cId="197974819" sldId="336"/>
            <ac:grpSpMk id="16" creationId="{991F6D31-FBC5-5542-90CE-63F1E89E60EC}"/>
          </ac:grpSpMkLst>
        </pc:grpChg>
        <pc:grpChg chg="add mod">
          <ac:chgData name="Xue Han" userId="58ec78f9-86ad-47cf-876c-2871e26cd2b8" providerId="ADAL" clId="{3BA0889F-3115-E740-B127-ACE679FE1626}" dt="2021-12-08T16:39:31.901" v="1863" actId="1076"/>
          <ac:grpSpMkLst>
            <pc:docMk/>
            <pc:sldMk cId="197974819" sldId="336"/>
            <ac:grpSpMk id="20" creationId="{F44D0858-255B-F849-AA38-ADF001909203}"/>
          </ac:grpSpMkLst>
        </pc:grpChg>
        <pc:grpChg chg="add mod">
          <ac:chgData name="Xue Han" userId="58ec78f9-86ad-47cf-876c-2871e26cd2b8" providerId="ADAL" clId="{3BA0889F-3115-E740-B127-ACE679FE1626}" dt="2021-12-08T16:43:43.116" v="1873" actId="1076"/>
          <ac:grpSpMkLst>
            <pc:docMk/>
            <pc:sldMk cId="197974819" sldId="336"/>
            <ac:grpSpMk id="25" creationId="{6C05F1DD-327B-C347-B9F2-8F168FD37AEA}"/>
          </ac:grpSpMkLst>
        </pc:grpChg>
        <pc:grpChg chg="add mod">
          <ac:chgData name="Xue Han" userId="58ec78f9-86ad-47cf-876c-2871e26cd2b8" providerId="ADAL" clId="{3BA0889F-3115-E740-B127-ACE679FE1626}" dt="2021-12-08T16:40:32.025" v="1864" actId="1076"/>
          <ac:grpSpMkLst>
            <pc:docMk/>
            <pc:sldMk cId="197974819" sldId="336"/>
            <ac:grpSpMk id="28" creationId="{B6BE8C83-442D-C84A-B5A7-7430EC9198DC}"/>
          </ac:grpSpMkLst>
        </pc:grpChg>
        <pc:grpChg chg="add mod">
          <ac:chgData name="Xue Han" userId="58ec78f9-86ad-47cf-876c-2871e26cd2b8" providerId="ADAL" clId="{3BA0889F-3115-E740-B127-ACE679FE1626}" dt="2021-12-08T16:39:31.901" v="1863" actId="1076"/>
          <ac:grpSpMkLst>
            <pc:docMk/>
            <pc:sldMk cId="197974819" sldId="336"/>
            <ac:grpSpMk id="32" creationId="{098E9E9B-9177-E04B-A609-F2AD27A69875}"/>
          </ac:grpSpMkLst>
        </pc:grpChg>
        <pc:grpChg chg="add mod">
          <ac:chgData name="Xue Han" userId="58ec78f9-86ad-47cf-876c-2871e26cd2b8" providerId="ADAL" clId="{3BA0889F-3115-E740-B127-ACE679FE1626}" dt="2021-12-08T16:40:32.025" v="1864" actId="1076"/>
          <ac:grpSpMkLst>
            <pc:docMk/>
            <pc:sldMk cId="197974819" sldId="336"/>
            <ac:grpSpMk id="44" creationId="{9393E051-CC0D-F347-BA12-8DFE8B1E7359}"/>
          </ac:grpSpMkLst>
        </pc:grpChg>
        <pc:graphicFrameChg chg="mod">
          <ac:chgData name="Xue Han" userId="58ec78f9-86ad-47cf-876c-2871e26cd2b8" providerId="ADAL" clId="{3BA0889F-3115-E740-B127-ACE679FE1626}" dt="2021-12-08T16:01:58.620" v="1748"/>
          <ac:graphicFrameMkLst>
            <pc:docMk/>
            <pc:sldMk cId="197974819" sldId="336"/>
            <ac:graphicFrameMk id="40" creationId="{EB39AC9E-4E50-4A8D-9F44-7601B5E5F09D}"/>
          </ac:graphicFrameMkLst>
        </pc:graphicFrameChg>
        <pc:picChg chg="del">
          <ac:chgData name="Xue Han" userId="58ec78f9-86ad-47cf-876c-2871e26cd2b8" providerId="ADAL" clId="{3BA0889F-3115-E740-B127-ACE679FE1626}" dt="2021-12-07T03:02:24.420" v="438" actId="478"/>
          <ac:picMkLst>
            <pc:docMk/>
            <pc:sldMk cId="197974819" sldId="336"/>
            <ac:picMk id="3" creationId="{473FE23A-838B-4B1C-BAAF-5C074C2775FC}"/>
          </ac:picMkLst>
        </pc:picChg>
        <pc:picChg chg="del">
          <ac:chgData name="Xue Han" userId="58ec78f9-86ad-47cf-876c-2871e26cd2b8" providerId="ADAL" clId="{3BA0889F-3115-E740-B127-ACE679FE1626}" dt="2021-12-07T03:02:26.605" v="439" actId="478"/>
          <ac:picMkLst>
            <pc:docMk/>
            <pc:sldMk cId="197974819" sldId="336"/>
            <ac:picMk id="5" creationId="{C88E031D-00D1-42B3-9738-02FA4F0C0033}"/>
          </ac:picMkLst>
        </pc:picChg>
      </pc:sldChg>
      <pc:sldChg chg="add">
        <pc:chgData name="Xue Han" userId="58ec78f9-86ad-47cf-876c-2871e26cd2b8" providerId="ADAL" clId="{3BA0889F-3115-E740-B127-ACE679FE1626}" dt="2021-12-07T03:31:49.983" v="658" actId="2890"/>
        <pc:sldMkLst>
          <pc:docMk/>
          <pc:sldMk cId="2311229381" sldId="337"/>
        </pc:sldMkLst>
      </pc:sldChg>
      <pc:sldChg chg="addSp delSp modSp add del mod">
        <pc:chgData name="Xue Han" userId="58ec78f9-86ad-47cf-876c-2871e26cd2b8" providerId="ADAL" clId="{3BA0889F-3115-E740-B127-ACE679FE1626}" dt="2021-12-08T17:17:56.287" v="2443" actId="2696"/>
        <pc:sldMkLst>
          <pc:docMk/>
          <pc:sldMk cId="665582135" sldId="338"/>
        </pc:sldMkLst>
        <pc:spChg chg="add del mod">
          <ac:chgData name="Xue Han" userId="58ec78f9-86ad-47cf-876c-2871e26cd2b8" providerId="ADAL" clId="{3BA0889F-3115-E740-B127-ACE679FE1626}" dt="2021-12-08T15:28:35.063" v="1488" actId="478"/>
          <ac:spMkLst>
            <pc:docMk/>
            <pc:sldMk cId="665582135" sldId="338"/>
            <ac:spMk id="2" creationId="{443DCD89-B988-6840-A5A8-B76CA7D565AA}"/>
          </ac:spMkLst>
        </pc:spChg>
        <pc:spChg chg="add mod">
          <ac:chgData name="Xue Han" userId="58ec78f9-86ad-47cf-876c-2871e26cd2b8" providerId="ADAL" clId="{3BA0889F-3115-E740-B127-ACE679FE1626}" dt="2021-12-08T15:48:58.934" v="1642" actId="1076"/>
          <ac:spMkLst>
            <pc:docMk/>
            <pc:sldMk cId="665582135" sldId="338"/>
            <ac:spMk id="3" creationId="{0AF48E1F-480D-C044-8B0F-7EFBBBCA0A21}"/>
          </ac:spMkLst>
        </pc:spChg>
        <pc:spChg chg="add del mod">
          <ac:chgData name="Xue Han" userId="58ec78f9-86ad-47cf-876c-2871e26cd2b8" providerId="ADAL" clId="{3BA0889F-3115-E740-B127-ACE679FE1626}" dt="2021-12-08T15:28:37.032" v="1489" actId="478"/>
          <ac:spMkLst>
            <pc:docMk/>
            <pc:sldMk cId="665582135" sldId="338"/>
            <ac:spMk id="5" creationId="{821AB279-AE56-9F49-AA01-4D63AD268234}"/>
          </ac:spMkLst>
        </pc:spChg>
        <pc:spChg chg="mod">
          <ac:chgData name="Xue Han" userId="58ec78f9-86ad-47cf-876c-2871e26cd2b8" providerId="ADAL" clId="{3BA0889F-3115-E740-B127-ACE679FE1626}" dt="2021-12-07T04:10:56.323" v="689"/>
          <ac:spMkLst>
            <pc:docMk/>
            <pc:sldMk cId="665582135" sldId="338"/>
            <ac:spMk id="7" creationId="{E1AF82BC-18CB-9C44-9B19-0C309CBBC40B}"/>
          </ac:spMkLst>
        </pc:spChg>
        <pc:spChg chg="mod">
          <ac:chgData name="Xue Han" userId="58ec78f9-86ad-47cf-876c-2871e26cd2b8" providerId="ADAL" clId="{3BA0889F-3115-E740-B127-ACE679FE1626}" dt="2021-12-07T04:10:56.323" v="689"/>
          <ac:spMkLst>
            <pc:docMk/>
            <pc:sldMk cId="665582135" sldId="338"/>
            <ac:spMk id="9" creationId="{A8CA0656-843F-2B46-801F-A248AE7B0646}"/>
          </ac:spMkLst>
        </pc:spChg>
        <pc:spChg chg="add mod">
          <ac:chgData name="Xue Han" userId="58ec78f9-86ad-47cf-876c-2871e26cd2b8" providerId="ADAL" clId="{3BA0889F-3115-E740-B127-ACE679FE1626}" dt="2021-12-08T15:48:47.989" v="1641" actId="1076"/>
          <ac:spMkLst>
            <pc:docMk/>
            <pc:sldMk cId="665582135" sldId="338"/>
            <ac:spMk id="10" creationId="{8CF1E9FF-19E0-F040-B213-499FFC01C029}"/>
          </ac:spMkLst>
        </pc:spChg>
        <pc:spChg chg="add mod">
          <ac:chgData name="Xue Han" userId="58ec78f9-86ad-47cf-876c-2871e26cd2b8" providerId="ADAL" clId="{3BA0889F-3115-E740-B127-ACE679FE1626}" dt="2021-12-08T17:10:43.443" v="2438" actId="1076"/>
          <ac:spMkLst>
            <pc:docMk/>
            <pc:sldMk cId="665582135" sldId="338"/>
            <ac:spMk id="11" creationId="{A6B04CA9-24A3-3F4B-803B-699CD76DD796}"/>
          </ac:spMkLst>
        </pc:spChg>
        <pc:spChg chg="mod">
          <ac:chgData name="Xue Han" userId="58ec78f9-86ad-47cf-876c-2871e26cd2b8" providerId="ADAL" clId="{3BA0889F-3115-E740-B127-ACE679FE1626}" dt="2021-12-08T15:39:41.428" v="1548" actId="207"/>
          <ac:spMkLst>
            <pc:docMk/>
            <pc:sldMk cId="665582135" sldId="338"/>
            <ac:spMk id="13" creationId="{BECAD00A-F25B-DE4A-9918-9915BFD2C819}"/>
          </ac:spMkLst>
        </pc:spChg>
        <pc:spChg chg="mod">
          <ac:chgData name="Xue Han" userId="58ec78f9-86ad-47cf-876c-2871e26cd2b8" providerId="ADAL" clId="{3BA0889F-3115-E740-B127-ACE679FE1626}" dt="2021-12-08T15:39:41.428" v="1548" actId="207"/>
          <ac:spMkLst>
            <pc:docMk/>
            <pc:sldMk cId="665582135" sldId="338"/>
            <ac:spMk id="14" creationId="{CE742E82-5DD1-9B43-8E1E-4ED32B4EA740}"/>
          </ac:spMkLst>
        </pc:spChg>
        <pc:spChg chg="mod">
          <ac:chgData name="Xue Han" userId="58ec78f9-86ad-47cf-876c-2871e26cd2b8" providerId="ADAL" clId="{3BA0889F-3115-E740-B127-ACE679FE1626}" dt="2021-12-08T15:39:41.428" v="1548" actId="207"/>
          <ac:spMkLst>
            <pc:docMk/>
            <pc:sldMk cId="665582135" sldId="338"/>
            <ac:spMk id="15" creationId="{0DBEA56C-465C-A146-BA6E-B4913DC5E485}"/>
          </ac:spMkLst>
        </pc:spChg>
        <pc:spChg chg="mod">
          <ac:chgData name="Xue Han" userId="58ec78f9-86ad-47cf-876c-2871e26cd2b8" providerId="ADAL" clId="{3BA0889F-3115-E740-B127-ACE679FE1626}" dt="2021-12-08T15:39:41.428" v="1548" actId="207"/>
          <ac:spMkLst>
            <pc:docMk/>
            <pc:sldMk cId="665582135" sldId="338"/>
            <ac:spMk id="16" creationId="{8A22AC00-19E1-A946-AC0B-CF2A5AC4ADE3}"/>
          </ac:spMkLst>
        </pc:spChg>
        <pc:spChg chg="mod">
          <ac:chgData name="Xue Han" userId="58ec78f9-86ad-47cf-876c-2871e26cd2b8" providerId="ADAL" clId="{3BA0889F-3115-E740-B127-ACE679FE1626}" dt="2021-12-08T15:39:41.428" v="1548" actId="207"/>
          <ac:spMkLst>
            <pc:docMk/>
            <pc:sldMk cId="665582135" sldId="338"/>
            <ac:spMk id="17" creationId="{A4BE9AB5-0FDE-5B4E-80AE-8A011AD0E4AA}"/>
          </ac:spMkLst>
        </pc:spChg>
        <pc:spChg chg="add del mod">
          <ac:chgData name="Xue Han" userId="58ec78f9-86ad-47cf-876c-2871e26cd2b8" providerId="ADAL" clId="{3BA0889F-3115-E740-B127-ACE679FE1626}" dt="2021-12-08T17:10:47.778" v="2439" actId="478"/>
          <ac:spMkLst>
            <pc:docMk/>
            <pc:sldMk cId="665582135" sldId="338"/>
            <ac:spMk id="18" creationId="{4509CF86-A5A9-404E-8BFB-2ADF580A9609}"/>
          </ac:spMkLst>
        </pc:spChg>
        <pc:spChg chg="add del mod">
          <ac:chgData name="Xue Han" userId="58ec78f9-86ad-47cf-876c-2871e26cd2b8" providerId="ADAL" clId="{3BA0889F-3115-E740-B127-ACE679FE1626}" dt="2021-12-08T17:10:50.444" v="2440" actId="478"/>
          <ac:spMkLst>
            <pc:docMk/>
            <pc:sldMk cId="665582135" sldId="338"/>
            <ac:spMk id="19" creationId="{12664317-3355-B140-8098-0746C9C5A100}"/>
          </ac:spMkLst>
        </pc:spChg>
        <pc:spChg chg="add del mod">
          <ac:chgData name="Xue Han" userId="58ec78f9-86ad-47cf-876c-2871e26cd2b8" providerId="ADAL" clId="{3BA0889F-3115-E740-B127-ACE679FE1626}" dt="2021-12-08T17:10:52.705" v="2441" actId="478"/>
          <ac:spMkLst>
            <pc:docMk/>
            <pc:sldMk cId="665582135" sldId="338"/>
            <ac:spMk id="20" creationId="{146A5DAA-0FA4-344B-BD5A-4F238DE27AC2}"/>
          </ac:spMkLst>
        </pc:spChg>
        <pc:spChg chg="mod">
          <ac:chgData name="Xue Han" userId="58ec78f9-86ad-47cf-876c-2871e26cd2b8" providerId="ADAL" clId="{3BA0889F-3115-E740-B127-ACE679FE1626}" dt="2021-12-08T15:46:25.461" v="1618"/>
          <ac:spMkLst>
            <pc:docMk/>
            <pc:sldMk cId="665582135" sldId="338"/>
            <ac:spMk id="22" creationId="{030819FB-119E-ED43-9308-63C9E7BABE02}"/>
          </ac:spMkLst>
        </pc:spChg>
        <pc:spChg chg="mod">
          <ac:chgData name="Xue Han" userId="58ec78f9-86ad-47cf-876c-2871e26cd2b8" providerId="ADAL" clId="{3BA0889F-3115-E740-B127-ACE679FE1626}" dt="2021-12-08T15:46:25.461" v="1618"/>
          <ac:spMkLst>
            <pc:docMk/>
            <pc:sldMk cId="665582135" sldId="338"/>
            <ac:spMk id="23" creationId="{6434ED2A-7BD6-734D-AB60-54F3F37C672D}"/>
          </ac:spMkLst>
        </pc:spChg>
        <pc:spChg chg="mod">
          <ac:chgData name="Xue Han" userId="58ec78f9-86ad-47cf-876c-2871e26cd2b8" providerId="ADAL" clId="{3BA0889F-3115-E740-B127-ACE679FE1626}" dt="2021-12-08T15:46:25.461" v="1618"/>
          <ac:spMkLst>
            <pc:docMk/>
            <pc:sldMk cId="665582135" sldId="338"/>
            <ac:spMk id="24" creationId="{FD20BD5D-D6BE-1343-A966-8B807D31040B}"/>
          </ac:spMkLst>
        </pc:spChg>
        <pc:spChg chg="mod">
          <ac:chgData name="Xue Han" userId="58ec78f9-86ad-47cf-876c-2871e26cd2b8" providerId="ADAL" clId="{3BA0889F-3115-E740-B127-ACE679FE1626}" dt="2021-12-08T15:46:25.461" v="1618"/>
          <ac:spMkLst>
            <pc:docMk/>
            <pc:sldMk cId="665582135" sldId="338"/>
            <ac:spMk id="25" creationId="{6CAC423B-C4D3-E54E-A290-5E74356CCDB2}"/>
          </ac:spMkLst>
        </pc:spChg>
        <pc:spChg chg="mod">
          <ac:chgData name="Xue Han" userId="58ec78f9-86ad-47cf-876c-2871e26cd2b8" providerId="ADAL" clId="{3BA0889F-3115-E740-B127-ACE679FE1626}" dt="2021-12-08T15:46:25.461" v="1618"/>
          <ac:spMkLst>
            <pc:docMk/>
            <pc:sldMk cId="665582135" sldId="338"/>
            <ac:spMk id="26" creationId="{F23ACE46-8937-1045-8032-B237BA7A99B0}"/>
          </ac:spMkLst>
        </pc:spChg>
        <pc:spChg chg="add mod">
          <ac:chgData name="Xue Han" userId="58ec78f9-86ad-47cf-876c-2871e26cd2b8" providerId="ADAL" clId="{3BA0889F-3115-E740-B127-ACE679FE1626}" dt="2021-12-08T15:47:03.249" v="1636" actId="20577"/>
          <ac:spMkLst>
            <pc:docMk/>
            <pc:sldMk cId="665582135" sldId="338"/>
            <ac:spMk id="27" creationId="{E4C96646-31A7-A34D-BCE3-CAA79038DA4D}"/>
          </ac:spMkLst>
        </pc:spChg>
        <pc:spChg chg="mod">
          <ac:chgData name="Xue Han" userId="58ec78f9-86ad-47cf-876c-2871e26cd2b8" providerId="ADAL" clId="{3BA0889F-3115-E740-B127-ACE679FE1626}" dt="2021-12-08T15:46:28.517" v="1619"/>
          <ac:spMkLst>
            <pc:docMk/>
            <pc:sldMk cId="665582135" sldId="338"/>
            <ac:spMk id="29" creationId="{C5F7711A-56D0-164C-A7CA-47A2A7DCD23B}"/>
          </ac:spMkLst>
        </pc:spChg>
        <pc:spChg chg="mod">
          <ac:chgData name="Xue Han" userId="58ec78f9-86ad-47cf-876c-2871e26cd2b8" providerId="ADAL" clId="{3BA0889F-3115-E740-B127-ACE679FE1626}" dt="2021-12-08T15:46:28.517" v="1619"/>
          <ac:spMkLst>
            <pc:docMk/>
            <pc:sldMk cId="665582135" sldId="338"/>
            <ac:spMk id="30" creationId="{685A77BD-D039-1E4E-AC00-A44A02084E76}"/>
          </ac:spMkLst>
        </pc:spChg>
        <pc:spChg chg="mod">
          <ac:chgData name="Xue Han" userId="58ec78f9-86ad-47cf-876c-2871e26cd2b8" providerId="ADAL" clId="{3BA0889F-3115-E740-B127-ACE679FE1626}" dt="2021-12-08T15:46:28.517" v="1619"/>
          <ac:spMkLst>
            <pc:docMk/>
            <pc:sldMk cId="665582135" sldId="338"/>
            <ac:spMk id="31" creationId="{60B7309A-93BE-8741-ADCE-A6B3B8D0B805}"/>
          </ac:spMkLst>
        </pc:spChg>
        <pc:spChg chg="mod">
          <ac:chgData name="Xue Han" userId="58ec78f9-86ad-47cf-876c-2871e26cd2b8" providerId="ADAL" clId="{3BA0889F-3115-E740-B127-ACE679FE1626}" dt="2021-12-08T15:46:28.517" v="1619"/>
          <ac:spMkLst>
            <pc:docMk/>
            <pc:sldMk cId="665582135" sldId="338"/>
            <ac:spMk id="32" creationId="{88737396-5AA5-9741-AC41-07302B8E1F36}"/>
          </ac:spMkLst>
        </pc:spChg>
        <pc:spChg chg="mod">
          <ac:chgData name="Xue Han" userId="58ec78f9-86ad-47cf-876c-2871e26cd2b8" providerId="ADAL" clId="{3BA0889F-3115-E740-B127-ACE679FE1626}" dt="2021-12-08T15:46:28.517" v="1619"/>
          <ac:spMkLst>
            <pc:docMk/>
            <pc:sldMk cId="665582135" sldId="338"/>
            <ac:spMk id="33" creationId="{46B26EC4-4AD4-E947-9FE9-C564F79BB515}"/>
          </ac:spMkLst>
        </pc:spChg>
        <pc:spChg chg="mod">
          <ac:chgData name="Xue Han" userId="58ec78f9-86ad-47cf-876c-2871e26cd2b8" providerId="ADAL" clId="{3BA0889F-3115-E740-B127-ACE679FE1626}" dt="2021-12-08T15:50:50.692" v="1654" actId="1582"/>
          <ac:spMkLst>
            <pc:docMk/>
            <pc:sldMk cId="665582135" sldId="338"/>
            <ac:spMk id="35" creationId="{0D58CB27-C765-1D40-8899-288BD8B7BF57}"/>
          </ac:spMkLst>
        </pc:spChg>
        <pc:spChg chg="mod">
          <ac:chgData name="Xue Han" userId="58ec78f9-86ad-47cf-876c-2871e26cd2b8" providerId="ADAL" clId="{3BA0889F-3115-E740-B127-ACE679FE1626}" dt="2021-12-08T15:50:50.692" v="1654" actId="1582"/>
          <ac:spMkLst>
            <pc:docMk/>
            <pc:sldMk cId="665582135" sldId="338"/>
            <ac:spMk id="36" creationId="{D1818BED-B917-3448-9A8D-5CE5B6DAAF71}"/>
          </ac:spMkLst>
        </pc:spChg>
        <pc:spChg chg="mod">
          <ac:chgData name="Xue Han" userId="58ec78f9-86ad-47cf-876c-2871e26cd2b8" providerId="ADAL" clId="{3BA0889F-3115-E740-B127-ACE679FE1626}" dt="2021-12-08T15:51:08.121" v="1655"/>
          <ac:spMkLst>
            <pc:docMk/>
            <pc:sldMk cId="665582135" sldId="338"/>
            <ac:spMk id="40" creationId="{7D13D0B8-53F3-924C-88C2-592193349C87}"/>
          </ac:spMkLst>
        </pc:spChg>
        <pc:spChg chg="mod">
          <ac:chgData name="Xue Han" userId="58ec78f9-86ad-47cf-876c-2871e26cd2b8" providerId="ADAL" clId="{3BA0889F-3115-E740-B127-ACE679FE1626}" dt="2021-12-08T15:51:08.121" v="1655"/>
          <ac:spMkLst>
            <pc:docMk/>
            <pc:sldMk cId="665582135" sldId="338"/>
            <ac:spMk id="41" creationId="{272C2536-4DA6-D846-B924-1255FC16D251}"/>
          </ac:spMkLst>
        </pc:spChg>
        <pc:spChg chg="add mod">
          <ac:chgData name="Xue Han" userId="58ec78f9-86ad-47cf-876c-2871e26cd2b8" providerId="ADAL" clId="{3BA0889F-3115-E740-B127-ACE679FE1626}" dt="2021-12-08T15:52:17.904" v="1687" actId="1076"/>
          <ac:spMkLst>
            <pc:docMk/>
            <pc:sldMk cId="665582135" sldId="338"/>
            <ac:spMk id="42" creationId="{DC7DD121-1F07-E44F-BF46-7C9432AA34BC}"/>
          </ac:spMkLst>
        </pc:spChg>
        <pc:spChg chg="mod">
          <ac:chgData name="Xue Han" userId="58ec78f9-86ad-47cf-876c-2871e26cd2b8" providerId="ADAL" clId="{3BA0889F-3115-E740-B127-ACE679FE1626}" dt="2021-12-08T15:52:27.466" v="1688"/>
          <ac:spMkLst>
            <pc:docMk/>
            <pc:sldMk cId="665582135" sldId="338"/>
            <ac:spMk id="44" creationId="{A062B409-3B47-0F4D-8327-96968CC94A65}"/>
          </ac:spMkLst>
        </pc:spChg>
        <pc:spChg chg="mod">
          <ac:chgData name="Xue Han" userId="58ec78f9-86ad-47cf-876c-2871e26cd2b8" providerId="ADAL" clId="{3BA0889F-3115-E740-B127-ACE679FE1626}" dt="2021-12-08T15:52:27.466" v="1688"/>
          <ac:spMkLst>
            <pc:docMk/>
            <pc:sldMk cId="665582135" sldId="338"/>
            <ac:spMk id="45" creationId="{9482741E-464A-E84B-B9DB-77CDA90AE203}"/>
          </ac:spMkLst>
        </pc:spChg>
        <pc:spChg chg="add mod">
          <ac:chgData name="Xue Han" userId="58ec78f9-86ad-47cf-876c-2871e26cd2b8" providerId="ADAL" clId="{3BA0889F-3115-E740-B127-ACE679FE1626}" dt="2021-12-08T15:52:45.293" v="1701" actId="20577"/>
          <ac:spMkLst>
            <pc:docMk/>
            <pc:sldMk cId="665582135" sldId="338"/>
            <ac:spMk id="46" creationId="{167A3CBB-A8B8-BF40-9A34-E862BD4749BB}"/>
          </ac:spMkLst>
        </pc:spChg>
        <pc:grpChg chg="add del mod">
          <ac:chgData name="Xue Han" userId="58ec78f9-86ad-47cf-876c-2871e26cd2b8" providerId="ADAL" clId="{3BA0889F-3115-E740-B127-ACE679FE1626}" dt="2021-12-07T04:12:03.223" v="698" actId="478"/>
          <ac:grpSpMkLst>
            <pc:docMk/>
            <pc:sldMk cId="665582135" sldId="338"/>
            <ac:grpSpMk id="6" creationId="{2CBF5C2E-6DE1-AC44-B19B-55D4AD5B0168}"/>
          </ac:grpSpMkLst>
        </pc:grpChg>
        <pc:grpChg chg="add mod">
          <ac:chgData name="Xue Han" userId="58ec78f9-86ad-47cf-876c-2871e26cd2b8" providerId="ADAL" clId="{3BA0889F-3115-E740-B127-ACE679FE1626}" dt="2021-12-08T15:48:58.934" v="1642" actId="1076"/>
          <ac:grpSpMkLst>
            <pc:docMk/>
            <pc:sldMk cId="665582135" sldId="338"/>
            <ac:grpSpMk id="12" creationId="{AC52B62B-C06C-1641-94FA-78ED75330F75}"/>
          </ac:grpSpMkLst>
        </pc:grpChg>
        <pc:grpChg chg="add mod">
          <ac:chgData name="Xue Han" userId="58ec78f9-86ad-47cf-876c-2871e26cd2b8" providerId="ADAL" clId="{3BA0889F-3115-E740-B127-ACE679FE1626}" dt="2021-12-08T15:46:53.129" v="1623" actId="1076"/>
          <ac:grpSpMkLst>
            <pc:docMk/>
            <pc:sldMk cId="665582135" sldId="338"/>
            <ac:grpSpMk id="21" creationId="{876AE698-08EA-9246-9135-6FD25B8B2F5F}"/>
          </ac:grpSpMkLst>
        </pc:grpChg>
        <pc:grpChg chg="add del mod">
          <ac:chgData name="Xue Han" userId="58ec78f9-86ad-47cf-876c-2871e26cd2b8" providerId="ADAL" clId="{3BA0889F-3115-E740-B127-ACE679FE1626}" dt="2021-12-08T15:46:33.169" v="1620" actId="478"/>
          <ac:grpSpMkLst>
            <pc:docMk/>
            <pc:sldMk cId="665582135" sldId="338"/>
            <ac:grpSpMk id="28" creationId="{441A0AC8-A7BC-2E42-A6C0-AB3EDDA56625}"/>
          </ac:grpSpMkLst>
        </pc:grpChg>
        <pc:grpChg chg="add mod">
          <ac:chgData name="Xue Han" userId="58ec78f9-86ad-47cf-876c-2871e26cd2b8" providerId="ADAL" clId="{3BA0889F-3115-E740-B127-ACE679FE1626}" dt="2021-12-08T15:50:23.536" v="1651" actId="207"/>
          <ac:grpSpMkLst>
            <pc:docMk/>
            <pc:sldMk cId="665582135" sldId="338"/>
            <ac:grpSpMk id="34" creationId="{60BABC5D-FB06-1D4F-9DE1-078ED7A945D7}"/>
          </ac:grpSpMkLst>
        </pc:grpChg>
        <pc:grpChg chg="add">
          <ac:chgData name="Xue Han" userId="58ec78f9-86ad-47cf-876c-2871e26cd2b8" providerId="ADAL" clId="{3BA0889F-3115-E740-B127-ACE679FE1626}" dt="2021-12-08T15:49:24.786" v="1646" actId="164"/>
          <ac:grpSpMkLst>
            <pc:docMk/>
            <pc:sldMk cId="665582135" sldId="338"/>
            <ac:grpSpMk id="37" creationId="{68DB644D-F2A7-7344-B07C-BCEA26E1754E}"/>
          </ac:grpSpMkLst>
        </pc:grpChg>
        <pc:grpChg chg="add">
          <ac:chgData name="Xue Han" userId="58ec78f9-86ad-47cf-876c-2871e26cd2b8" providerId="ADAL" clId="{3BA0889F-3115-E740-B127-ACE679FE1626}" dt="2021-12-08T15:49:46.152" v="1647" actId="164"/>
          <ac:grpSpMkLst>
            <pc:docMk/>
            <pc:sldMk cId="665582135" sldId="338"/>
            <ac:grpSpMk id="38" creationId="{B3A33CEB-7642-8F41-8D2D-32AB8A71EE3A}"/>
          </ac:grpSpMkLst>
        </pc:grpChg>
        <pc:grpChg chg="add mod">
          <ac:chgData name="Xue Han" userId="58ec78f9-86ad-47cf-876c-2871e26cd2b8" providerId="ADAL" clId="{3BA0889F-3115-E740-B127-ACE679FE1626}" dt="2021-12-08T16:32:07.962" v="1853" actId="1076"/>
          <ac:grpSpMkLst>
            <pc:docMk/>
            <pc:sldMk cId="665582135" sldId="338"/>
            <ac:grpSpMk id="39" creationId="{EC49F463-E2C7-0A4F-AAA5-0C6C40DF773C}"/>
          </ac:grpSpMkLst>
        </pc:grpChg>
        <pc:grpChg chg="add mod">
          <ac:chgData name="Xue Han" userId="58ec78f9-86ad-47cf-876c-2871e26cd2b8" providerId="ADAL" clId="{3BA0889F-3115-E740-B127-ACE679FE1626}" dt="2021-12-08T15:52:33.165" v="1689" actId="1076"/>
          <ac:grpSpMkLst>
            <pc:docMk/>
            <pc:sldMk cId="665582135" sldId="338"/>
            <ac:grpSpMk id="43" creationId="{1A799E65-67CB-6B48-A3A7-226A025BA761}"/>
          </ac:grpSpMkLst>
        </pc:grpChg>
        <pc:picChg chg="del">
          <ac:chgData name="Xue Han" userId="58ec78f9-86ad-47cf-876c-2871e26cd2b8" providerId="ADAL" clId="{3BA0889F-3115-E740-B127-ACE679FE1626}" dt="2021-12-08T15:28:31.854" v="1487" actId="478"/>
          <ac:picMkLst>
            <pc:docMk/>
            <pc:sldMk cId="665582135" sldId="338"/>
            <ac:picMk id="4" creationId="{23775E33-582E-954A-9428-5F86738800C2}"/>
          </ac:picMkLst>
        </pc:picChg>
      </pc:sldChg>
      <pc:sldChg chg="addSp delSp modSp add mod setBg setClrOvrMap modNotesTx">
        <pc:chgData name="Xue Han" userId="58ec78f9-86ad-47cf-876c-2871e26cd2b8" providerId="ADAL" clId="{3BA0889F-3115-E740-B127-ACE679FE1626}" dt="2021-12-08T19:35:30.414" v="2956" actId="20577"/>
        <pc:sldMkLst>
          <pc:docMk/>
          <pc:sldMk cId="2301028868" sldId="339"/>
        </pc:sldMkLst>
        <pc:spChg chg="del">
          <ac:chgData name="Xue Han" userId="58ec78f9-86ad-47cf-876c-2871e26cd2b8" providerId="ADAL" clId="{3BA0889F-3115-E740-B127-ACE679FE1626}" dt="2021-12-07T04:21:19.648" v="702" actId="478"/>
          <ac:spMkLst>
            <pc:docMk/>
            <pc:sldMk cId="2301028868" sldId="339"/>
            <ac:spMk id="2" creationId="{443DCD89-B988-6840-A5A8-B76CA7D565AA}"/>
          </ac:spMkLst>
        </pc:spChg>
        <pc:spChg chg="del">
          <ac:chgData name="Xue Han" userId="58ec78f9-86ad-47cf-876c-2871e26cd2b8" providerId="ADAL" clId="{3BA0889F-3115-E740-B127-ACE679FE1626}" dt="2021-12-07T04:21:19.648" v="702" actId="478"/>
          <ac:spMkLst>
            <pc:docMk/>
            <pc:sldMk cId="2301028868" sldId="339"/>
            <ac:spMk id="5" creationId="{821AB279-AE56-9F49-AA01-4D63AD268234}"/>
          </ac:spMkLst>
        </pc:spChg>
        <pc:spChg chg="add del mod">
          <ac:chgData name="Xue Han" userId="58ec78f9-86ad-47cf-876c-2871e26cd2b8" providerId="ADAL" clId="{3BA0889F-3115-E740-B127-ACE679FE1626}" dt="2021-12-07T04:39:53.404" v="803" actId="478"/>
          <ac:spMkLst>
            <pc:docMk/>
            <pc:sldMk cId="2301028868" sldId="339"/>
            <ac:spMk id="10" creationId="{BAE39D7E-75C3-B143-91BF-2C26B8A67EBA}"/>
          </ac:spMkLst>
        </pc:spChg>
        <pc:spChg chg="add del mod">
          <ac:chgData name="Xue Han" userId="58ec78f9-86ad-47cf-876c-2871e26cd2b8" providerId="ADAL" clId="{3BA0889F-3115-E740-B127-ACE679FE1626}" dt="2021-12-07T04:40:20.415" v="807" actId="11529"/>
          <ac:spMkLst>
            <pc:docMk/>
            <pc:sldMk cId="2301028868" sldId="339"/>
            <ac:spMk id="11" creationId="{43A99209-C42C-734A-890A-18CB779172AD}"/>
          </ac:spMkLst>
        </pc:spChg>
        <pc:spChg chg="add del mod">
          <ac:chgData name="Xue Han" userId="58ec78f9-86ad-47cf-876c-2871e26cd2b8" providerId="ADAL" clId="{3BA0889F-3115-E740-B127-ACE679FE1626}" dt="2021-12-07T04:41:45.149" v="814" actId="478"/>
          <ac:spMkLst>
            <pc:docMk/>
            <pc:sldMk cId="2301028868" sldId="339"/>
            <ac:spMk id="12" creationId="{7F8FB7E7-300D-0E4E-99FD-B9DED435925A}"/>
          </ac:spMkLst>
        </pc:spChg>
        <pc:spChg chg="add del">
          <ac:chgData name="Xue Han" userId="58ec78f9-86ad-47cf-876c-2871e26cd2b8" providerId="ADAL" clId="{3BA0889F-3115-E740-B127-ACE679FE1626}" dt="2021-12-07T04:23:51.501" v="717" actId="26606"/>
          <ac:spMkLst>
            <pc:docMk/>
            <pc:sldMk cId="2301028868" sldId="339"/>
            <ac:spMk id="13" creationId="{1E5E4503-CC62-4DA9-9121-0A15719984CE}"/>
          </ac:spMkLst>
        </pc:spChg>
        <pc:spChg chg="add del mod">
          <ac:chgData name="Xue Han" userId="58ec78f9-86ad-47cf-876c-2871e26cd2b8" providerId="ADAL" clId="{3BA0889F-3115-E740-B127-ACE679FE1626}" dt="2021-12-08T15:53:25.203" v="1703" actId="478"/>
          <ac:spMkLst>
            <pc:docMk/>
            <pc:sldMk cId="2301028868" sldId="339"/>
            <ac:spMk id="14" creationId="{554BD7E8-F59C-8044-A0A0-E52FE2E35E5B}"/>
          </ac:spMkLst>
        </pc:spChg>
        <pc:spChg chg="add del">
          <ac:chgData name="Xue Han" userId="58ec78f9-86ad-47cf-876c-2871e26cd2b8" providerId="ADAL" clId="{3BA0889F-3115-E740-B127-ACE679FE1626}" dt="2021-12-07T04:23:51.501" v="717" actId="26606"/>
          <ac:spMkLst>
            <pc:docMk/>
            <pc:sldMk cId="2301028868" sldId="339"/>
            <ac:spMk id="15" creationId="{D8D61A1B-3C4C-4F0E-965F-15837624CF5B}"/>
          </ac:spMkLst>
        </pc:spChg>
        <pc:spChg chg="add mod">
          <ac:chgData name="Xue Han" userId="58ec78f9-86ad-47cf-876c-2871e26cd2b8" providerId="ADAL" clId="{3BA0889F-3115-E740-B127-ACE679FE1626}" dt="2021-12-08T15:59:20.767" v="1742" actId="1076"/>
          <ac:spMkLst>
            <pc:docMk/>
            <pc:sldMk cId="2301028868" sldId="339"/>
            <ac:spMk id="16" creationId="{463C8AF6-5EBB-3A4E-9464-F08173FEAFBE}"/>
          </ac:spMkLst>
        </pc:spChg>
        <pc:spChg chg="add del">
          <ac:chgData name="Xue Han" userId="58ec78f9-86ad-47cf-876c-2871e26cd2b8" providerId="ADAL" clId="{3BA0889F-3115-E740-B127-ACE679FE1626}" dt="2021-12-07T04:23:51.501" v="717" actId="26606"/>
          <ac:spMkLst>
            <pc:docMk/>
            <pc:sldMk cId="2301028868" sldId="339"/>
            <ac:spMk id="17" creationId="{00E56243-9701-44E8-8A92-319433305195}"/>
          </ac:spMkLst>
        </pc:spChg>
        <pc:spChg chg="add del">
          <ac:chgData name="Xue Han" userId="58ec78f9-86ad-47cf-876c-2871e26cd2b8" providerId="ADAL" clId="{3BA0889F-3115-E740-B127-ACE679FE1626}" dt="2021-12-07T04:23:51.501" v="717" actId="26606"/>
          <ac:spMkLst>
            <pc:docMk/>
            <pc:sldMk cId="2301028868" sldId="339"/>
            <ac:spMk id="19" creationId="{982B322E-34C4-40A4-91E5-53D60DE973F8}"/>
          </ac:spMkLst>
        </pc:spChg>
        <pc:spChg chg="mod">
          <ac:chgData name="Xue Han" userId="58ec78f9-86ad-47cf-876c-2871e26cd2b8" providerId="ADAL" clId="{3BA0889F-3115-E740-B127-ACE679FE1626}" dt="2021-12-07T04:36:33.168" v="792" actId="207"/>
          <ac:spMkLst>
            <pc:docMk/>
            <pc:sldMk cId="2301028868" sldId="339"/>
            <ac:spMk id="20" creationId="{B21D0416-4E4A-084A-B256-B5FB8F05814E}"/>
          </ac:spMkLst>
        </pc:spChg>
        <pc:spChg chg="add del">
          <ac:chgData name="Xue Han" userId="58ec78f9-86ad-47cf-876c-2871e26cd2b8" providerId="ADAL" clId="{3BA0889F-3115-E740-B127-ACE679FE1626}" dt="2021-12-07T04:23:51.501" v="717" actId="26606"/>
          <ac:spMkLst>
            <pc:docMk/>
            <pc:sldMk cId="2301028868" sldId="339"/>
            <ac:spMk id="21" creationId="{F63FFF83-2241-469F-85CB-784EE709DB19}"/>
          </ac:spMkLst>
        </pc:spChg>
        <pc:spChg chg="mod">
          <ac:chgData name="Xue Han" userId="58ec78f9-86ad-47cf-876c-2871e26cd2b8" providerId="ADAL" clId="{3BA0889F-3115-E740-B127-ACE679FE1626}" dt="2021-12-07T04:36:33.168" v="792" actId="207"/>
          <ac:spMkLst>
            <pc:docMk/>
            <pc:sldMk cId="2301028868" sldId="339"/>
            <ac:spMk id="22" creationId="{659F4EFC-4AF1-BE4D-8D92-348688846E8B}"/>
          </ac:spMkLst>
        </pc:spChg>
        <pc:spChg chg="add del">
          <ac:chgData name="Xue Han" userId="58ec78f9-86ad-47cf-876c-2871e26cd2b8" providerId="ADAL" clId="{3BA0889F-3115-E740-B127-ACE679FE1626}" dt="2021-12-07T04:23:51.501" v="717" actId="26606"/>
          <ac:spMkLst>
            <pc:docMk/>
            <pc:sldMk cId="2301028868" sldId="339"/>
            <ac:spMk id="23" creationId="{B1ACEF87-056E-4E77-899B-9E9A04E9B574}"/>
          </ac:spMkLst>
        </pc:spChg>
        <pc:spChg chg="mod">
          <ac:chgData name="Xue Han" userId="58ec78f9-86ad-47cf-876c-2871e26cd2b8" providerId="ADAL" clId="{3BA0889F-3115-E740-B127-ACE679FE1626}" dt="2021-12-07T04:36:33.168" v="792" actId="207"/>
          <ac:spMkLst>
            <pc:docMk/>
            <pc:sldMk cId="2301028868" sldId="339"/>
            <ac:spMk id="24" creationId="{FEDF5188-681C-C440-8E11-FBFCB4DD5207}"/>
          </ac:spMkLst>
        </pc:spChg>
        <pc:spChg chg="add del">
          <ac:chgData name="Xue Han" userId="58ec78f9-86ad-47cf-876c-2871e26cd2b8" providerId="ADAL" clId="{3BA0889F-3115-E740-B127-ACE679FE1626}" dt="2021-12-07T04:23:51.501" v="717" actId="26606"/>
          <ac:spMkLst>
            <pc:docMk/>
            <pc:sldMk cId="2301028868" sldId="339"/>
            <ac:spMk id="25" creationId="{DD0C6C3A-73B1-4E33-AD0D-8BCD35B714CD}"/>
          </ac:spMkLst>
        </pc:spChg>
        <pc:spChg chg="mod">
          <ac:chgData name="Xue Han" userId="58ec78f9-86ad-47cf-876c-2871e26cd2b8" providerId="ADAL" clId="{3BA0889F-3115-E740-B127-ACE679FE1626}" dt="2021-12-07T04:36:33.168" v="792" actId="207"/>
          <ac:spMkLst>
            <pc:docMk/>
            <pc:sldMk cId="2301028868" sldId="339"/>
            <ac:spMk id="26" creationId="{D90F1FCC-3339-6F45-A8DF-3FF825C8A81C}"/>
          </ac:spMkLst>
        </pc:spChg>
        <pc:spChg chg="add del">
          <ac:chgData name="Xue Han" userId="58ec78f9-86ad-47cf-876c-2871e26cd2b8" providerId="ADAL" clId="{3BA0889F-3115-E740-B127-ACE679FE1626}" dt="2021-12-07T04:23:51.501" v="717" actId="26606"/>
          <ac:spMkLst>
            <pc:docMk/>
            <pc:sldMk cId="2301028868" sldId="339"/>
            <ac:spMk id="27" creationId="{303022F3-BFF5-4104-AE9A-399949DAFC26}"/>
          </ac:spMkLst>
        </pc:spChg>
        <pc:spChg chg="del mod">
          <ac:chgData name="Xue Han" userId="58ec78f9-86ad-47cf-876c-2871e26cd2b8" providerId="ADAL" clId="{3BA0889F-3115-E740-B127-ACE679FE1626}" dt="2021-12-07T04:30:53.768" v="734" actId="478"/>
          <ac:spMkLst>
            <pc:docMk/>
            <pc:sldMk cId="2301028868" sldId="339"/>
            <ac:spMk id="28" creationId="{CD75A946-F281-5048-9B23-D5C6A5B84BC7}"/>
          </ac:spMkLst>
        </pc:spChg>
        <pc:spChg chg="add del mod">
          <ac:chgData name="Xue Han" userId="58ec78f9-86ad-47cf-876c-2871e26cd2b8" providerId="ADAL" clId="{3BA0889F-3115-E740-B127-ACE679FE1626}" dt="2021-12-08T15:53:25.203" v="1703" actId="478"/>
          <ac:spMkLst>
            <pc:docMk/>
            <pc:sldMk cId="2301028868" sldId="339"/>
            <ac:spMk id="29" creationId="{04F1AB7D-0CB8-B247-ACA5-BBF580F7F4C7}"/>
          </ac:spMkLst>
        </pc:spChg>
        <pc:spChg chg="add del mod">
          <ac:chgData name="Xue Han" userId="58ec78f9-86ad-47cf-876c-2871e26cd2b8" providerId="ADAL" clId="{3BA0889F-3115-E740-B127-ACE679FE1626}" dt="2021-12-08T15:53:25.203" v="1703" actId="478"/>
          <ac:spMkLst>
            <pc:docMk/>
            <pc:sldMk cId="2301028868" sldId="339"/>
            <ac:spMk id="30" creationId="{05342DAD-F120-3740-9005-91A2756A5BD3}"/>
          </ac:spMkLst>
        </pc:spChg>
        <pc:spChg chg="add del mod">
          <ac:chgData name="Xue Han" userId="58ec78f9-86ad-47cf-876c-2871e26cd2b8" providerId="ADAL" clId="{3BA0889F-3115-E740-B127-ACE679FE1626}" dt="2021-12-08T15:53:25.203" v="1703" actId="478"/>
          <ac:spMkLst>
            <pc:docMk/>
            <pc:sldMk cId="2301028868" sldId="339"/>
            <ac:spMk id="31" creationId="{9164E1E3-6441-BA4B-BF84-DE466CA9BCCC}"/>
          </ac:spMkLst>
        </pc:spChg>
        <pc:spChg chg="add mod">
          <ac:chgData name="Xue Han" userId="58ec78f9-86ad-47cf-876c-2871e26cd2b8" providerId="ADAL" clId="{3BA0889F-3115-E740-B127-ACE679FE1626}" dt="2021-12-08T15:53:41.198" v="1704"/>
          <ac:spMkLst>
            <pc:docMk/>
            <pc:sldMk cId="2301028868" sldId="339"/>
            <ac:spMk id="32" creationId="{D5BB8DF9-FAD2-DB49-9CFD-DA1561EF00AA}"/>
          </ac:spMkLst>
        </pc:spChg>
        <pc:spChg chg="add mod">
          <ac:chgData name="Xue Han" userId="58ec78f9-86ad-47cf-876c-2871e26cd2b8" providerId="ADAL" clId="{3BA0889F-3115-E740-B127-ACE679FE1626}" dt="2021-12-08T15:59:20.767" v="1742" actId="1076"/>
          <ac:spMkLst>
            <pc:docMk/>
            <pc:sldMk cId="2301028868" sldId="339"/>
            <ac:spMk id="34" creationId="{42812609-C491-934F-9C35-236FF4B72C14}"/>
          </ac:spMkLst>
        </pc:spChg>
        <pc:grpChg chg="add del mod">
          <ac:chgData name="Xue Han" userId="58ec78f9-86ad-47cf-876c-2871e26cd2b8" providerId="ADAL" clId="{3BA0889F-3115-E740-B127-ACE679FE1626}" dt="2021-12-08T15:53:25.203" v="1703" actId="478"/>
          <ac:grpSpMkLst>
            <pc:docMk/>
            <pc:sldMk cId="2301028868" sldId="339"/>
            <ac:grpSpMk id="18" creationId="{1CA31CC6-3F10-C64A-A83E-038127273DCF}"/>
          </ac:grpSpMkLst>
        </pc:grpChg>
        <pc:graphicFrameChg chg="mod ord modGraphic">
          <ac:chgData name="Xue Han" userId="58ec78f9-86ad-47cf-876c-2871e26cd2b8" providerId="ADAL" clId="{3BA0889F-3115-E740-B127-ACE679FE1626}" dt="2021-12-07T04:23:51.501" v="717" actId="26606"/>
          <ac:graphicFrameMkLst>
            <pc:docMk/>
            <pc:sldMk cId="2301028868" sldId="339"/>
            <ac:graphicFrameMk id="8" creationId="{F704BF16-1AAD-41DB-A04C-810F49EBA605}"/>
          </ac:graphicFrameMkLst>
        </pc:graphicFrameChg>
        <pc:picChg chg="add del mod ord modCrop">
          <ac:chgData name="Xue Han" userId="58ec78f9-86ad-47cf-876c-2871e26cd2b8" providerId="ADAL" clId="{3BA0889F-3115-E740-B127-ACE679FE1626}" dt="2021-12-08T15:53:25.203" v="1703" actId="478"/>
          <ac:picMkLst>
            <pc:docMk/>
            <pc:sldMk cId="2301028868" sldId="339"/>
            <ac:picMk id="3" creationId="{D60A14D1-CB75-FA4B-A21D-A155C5D82B73}"/>
          </ac:picMkLst>
        </pc:picChg>
        <pc:picChg chg="del">
          <ac:chgData name="Xue Han" userId="58ec78f9-86ad-47cf-876c-2871e26cd2b8" providerId="ADAL" clId="{3BA0889F-3115-E740-B127-ACE679FE1626}" dt="2021-12-07T04:21:23.846" v="703" actId="478"/>
          <ac:picMkLst>
            <pc:docMk/>
            <pc:sldMk cId="2301028868" sldId="339"/>
            <ac:picMk id="4" creationId="{23775E33-582E-954A-9428-5F86738800C2}"/>
          </ac:picMkLst>
        </pc:picChg>
        <pc:picChg chg="add del mod ord modCrop">
          <ac:chgData name="Xue Han" userId="58ec78f9-86ad-47cf-876c-2871e26cd2b8" providerId="ADAL" clId="{3BA0889F-3115-E740-B127-ACE679FE1626}" dt="2021-12-08T15:53:25.203" v="1703" actId="478"/>
          <ac:picMkLst>
            <pc:docMk/>
            <pc:sldMk cId="2301028868" sldId="339"/>
            <ac:picMk id="6" creationId="{85A22787-55C2-1145-B765-667D54F064CE}"/>
          </ac:picMkLst>
        </pc:picChg>
        <pc:picChg chg="add del mod modCrop">
          <ac:chgData name="Xue Han" userId="58ec78f9-86ad-47cf-876c-2871e26cd2b8" providerId="ADAL" clId="{3BA0889F-3115-E740-B127-ACE679FE1626}" dt="2021-12-08T15:53:25.203" v="1703" actId="478"/>
          <ac:picMkLst>
            <pc:docMk/>
            <pc:sldMk cId="2301028868" sldId="339"/>
            <ac:picMk id="7" creationId="{2535C6C2-817D-904B-A6CF-63F66BE2358E}"/>
          </ac:picMkLst>
        </pc:picChg>
        <pc:picChg chg="add del mod modCrop">
          <ac:chgData name="Xue Han" userId="58ec78f9-86ad-47cf-876c-2871e26cd2b8" providerId="ADAL" clId="{3BA0889F-3115-E740-B127-ACE679FE1626}" dt="2021-12-08T15:53:25.203" v="1703" actId="478"/>
          <ac:picMkLst>
            <pc:docMk/>
            <pc:sldMk cId="2301028868" sldId="339"/>
            <ac:picMk id="9" creationId="{782EDA40-A0E8-B54C-BCCB-928404A7186C}"/>
          </ac:picMkLst>
        </pc:picChg>
        <pc:picChg chg="add mod">
          <ac:chgData name="Xue Han" userId="58ec78f9-86ad-47cf-876c-2871e26cd2b8" providerId="ADAL" clId="{3BA0889F-3115-E740-B127-ACE679FE1626}" dt="2021-12-08T15:59:20.767" v="1742" actId="1076"/>
          <ac:picMkLst>
            <pc:docMk/>
            <pc:sldMk cId="2301028868" sldId="339"/>
            <ac:picMk id="33" creationId="{7BDAB9FB-E161-8043-AFE8-E6674C88334E}"/>
          </ac:picMkLst>
        </pc:picChg>
        <pc:cxnChg chg="add mod">
          <ac:chgData name="Xue Han" userId="58ec78f9-86ad-47cf-876c-2871e26cd2b8" providerId="ADAL" clId="{3BA0889F-3115-E740-B127-ACE679FE1626}" dt="2021-12-08T15:59:59.974" v="1746" actId="1582"/>
          <ac:cxnSpMkLst>
            <pc:docMk/>
            <pc:sldMk cId="2301028868" sldId="339"/>
            <ac:cxnSpMk id="36" creationId="{E48F6415-CEFC-DC45-9E24-B1E77154C1F5}"/>
          </ac:cxnSpMkLst>
        </pc:cxnChg>
      </pc:sldChg>
      <pc:sldChg chg="addSp delSp modSp add del mod">
        <pc:chgData name="Xue Han" userId="58ec78f9-86ad-47cf-876c-2871e26cd2b8" providerId="ADAL" clId="{3BA0889F-3115-E740-B127-ACE679FE1626}" dt="2021-12-08T19:16:12.576" v="2952" actId="2696"/>
        <pc:sldMkLst>
          <pc:docMk/>
          <pc:sldMk cId="3107628294" sldId="340"/>
        </pc:sldMkLst>
        <pc:picChg chg="add mod">
          <ac:chgData name="Xue Han" userId="58ec78f9-86ad-47cf-876c-2871e26cd2b8" providerId="ADAL" clId="{3BA0889F-3115-E740-B127-ACE679FE1626}" dt="2021-12-07T16:09:33.965" v="877" actId="1076"/>
          <ac:picMkLst>
            <pc:docMk/>
            <pc:sldMk cId="3107628294" sldId="340"/>
            <ac:picMk id="3" creationId="{C0CB4083-0E3B-0C40-AE59-6BD932C5102A}"/>
          </ac:picMkLst>
        </pc:picChg>
        <pc:picChg chg="del">
          <ac:chgData name="Xue Han" userId="58ec78f9-86ad-47cf-876c-2871e26cd2b8" providerId="ADAL" clId="{3BA0889F-3115-E740-B127-ACE679FE1626}" dt="2021-12-07T16:09:09.865" v="874" actId="478"/>
          <ac:picMkLst>
            <pc:docMk/>
            <pc:sldMk cId="3107628294" sldId="340"/>
            <ac:picMk id="7" creationId="{418822EE-CF10-3942-A00C-68AAFD9E2752}"/>
          </ac:picMkLst>
        </pc:picChg>
      </pc:sldChg>
      <pc:sldChg chg="addSp delSp modSp add del mod">
        <pc:chgData name="Xue Han" userId="58ec78f9-86ad-47cf-876c-2871e26cd2b8" providerId="ADAL" clId="{3BA0889F-3115-E740-B127-ACE679FE1626}" dt="2021-12-08T19:16:02.207" v="2949" actId="2696"/>
        <pc:sldMkLst>
          <pc:docMk/>
          <pc:sldMk cId="277041900" sldId="341"/>
        </pc:sldMkLst>
        <pc:spChg chg="mod">
          <ac:chgData name="Xue Han" userId="58ec78f9-86ad-47cf-876c-2871e26cd2b8" providerId="ADAL" clId="{3BA0889F-3115-E740-B127-ACE679FE1626}" dt="2021-12-07T16:10:36.871" v="893" actId="20577"/>
          <ac:spMkLst>
            <pc:docMk/>
            <pc:sldMk cId="277041900" sldId="341"/>
            <ac:spMk id="2" creationId="{91B5EEAE-BF26-6048-BFDF-D1FF3BCEF062}"/>
          </ac:spMkLst>
        </pc:spChg>
        <pc:picChg chg="del">
          <ac:chgData name="Xue Han" userId="58ec78f9-86ad-47cf-876c-2871e26cd2b8" providerId="ADAL" clId="{3BA0889F-3115-E740-B127-ACE679FE1626}" dt="2021-12-07T16:10:22.290" v="879" actId="478"/>
          <ac:picMkLst>
            <pc:docMk/>
            <pc:sldMk cId="277041900" sldId="341"/>
            <ac:picMk id="3" creationId="{C0CB4083-0E3B-0C40-AE59-6BD932C5102A}"/>
          </ac:picMkLst>
        </pc:picChg>
        <pc:picChg chg="add mod">
          <ac:chgData name="Xue Han" userId="58ec78f9-86ad-47cf-876c-2871e26cd2b8" providerId="ADAL" clId="{3BA0889F-3115-E740-B127-ACE679FE1626}" dt="2021-12-07T16:10:43.249" v="894" actId="1076"/>
          <ac:picMkLst>
            <pc:docMk/>
            <pc:sldMk cId="277041900" sldId="341"/>
            <ac:picMk id="4" creationId="{0B423CB1-F390-5D4C-8543-FDC192C0F8E5}"/>
          </ac:picMkLst>
        </pc:picChg>
        <pc:picChg chg="add mod">
          <ac:chgData name="Xue Han" userId="58ec78f9-86ad-47cf-876c-2871e26cd2b8" providerId="ADAL" clId="{3BA0889F-3115-E740-B127-ACE679FE1626}" dt="2021-12-07T16:11:28.919" v="899" actId="1076"/>
          <ac:picMkLst>
            <pc:docMk/>
            <pc:sldMk cId="277041900" sldId="341"/>
            <ac:picMk id="5" creationId="{144F46A6-038F-A74F-92E4-84C76824540F}"/>
          </ac:picMkLst>
        </pc:picChg>
      </pc:sldChg>
      <pc:sldChg chg="add del">
        <pc:chgData name="Xue Han" userId="58ec78f9-86ad-47cf-876c-2871e26cd2b8" providerId="ADAL" clId="{3BA0889F-3115-E740-B127-ACE679FE1626}" dt="2021-12-08T19:16:04.363" v="2950" actId="2696"/>
        <pc:sldMkLst>
          <pc:docMk/>
          <pc:sldMk cId="3774691661" sldId="342"/>
        </pc:sldMkLst>
      </pc:sldChg>
      <pc:sldChg chg="addSp delSp modSp add del mod">
        <pc:chgData name="Xue Han" userId="58ec78f9-86ad-47cf-876c-2871e26cd2b8" providerId="ADAL" clId="{3BA0889F-3115-E740-B127-ACE679FE1626}" dt="2021-12-08T19:15:47.805" v="2945" actId="2696"/>
        <pc:sldMkLst>
          <pc:docMk/>
          <pc:sldMk cId="3339649174" sldId="343"/>
        </pc:sldMkLst>
        <pc:spChg chg="mod">
          <ac:chgData name="Xue Han" userId="58ec78f9-86ad-47cf-876c-2871e26cd2b8" providerId="ADAL" clId="{3BA0889F-3115-E740-B127-ACE679FE1626}" dt="2021-12-07T16:13:54.420" v="921"/>
          <ac:spMkLst>
            <pc:docMk/>
            <pc:sldMk cId="3339649174" sldId="343"/>
            <ac:spMk id="2" creationId="{91B5EEAE-BF26-6048-BFDF-D1FF3BCEF062}"/>
          </ac:spMkLst>
        </pc:spChg>
        <pc:picChg chg="add del mod">
          <ac:chgData name="Xue Han" userId="58ec78f9-86ad-47cf-876c-2871e26cd2b8" providerId="ADAL" clId="{3BA0889F-3115-E740-B127-ACE679FE1626}" dt="2021-12-08T19:14:37.552" v="2938" actId="478"/>
          <ac:picMkLst>
            <pc:docMk/>
            <pc:sldMk cId="3339649174" sldId="343"/>
            <ac:picMk id="3" creationId="{BB28F4CB-6574-4348-845E-AF74371FD784}"/>
          </ac:picMkLst>
        </pc:picChg>
        <pc:picChg chg="del">
          <ac:chgData name="Xue Han" userId="58ec78f9-86ad-47cf-876c-2871e26cd2b8" providerId="ADAL" clId="{3BA0889F-3115-E740-B127-ACE679FE1626}" dt="2021-12-07T16:12:58.769" v="902" actId="478"/>
          <ac:picMkLst>
            <pc:docMk/>
            <pc:sldMk cId="3339649174" sldId="343"/>
            <ac:picMk id="4" creationId="{0B423CB1-F390-5D4C-8543-FDC192C0F8E5}"/>
          </ac:picMkLst>
        </pc:picChg>
        <pc:picChg chg="del">
          <ac:chgData name="Xue Han" userId="58ec78f9-86ad-47cf-876c-2871e26cd2b8" providerId="ADAL" clId="{3BA0889F-3115-E740-B127-ACE679FE1626}" dt="2021-12-07T16:13:00.386" v="903" actId="478"/>
          <ac:picMkLst>
            <pc:docMk/>
            <pc:sldMk cId="3339649174" sldId="343"/>
            <ac:picMk id="5" creationId="{144F46A6-038F-A74F-92E4-84C76824540F}"/>
          </ac:picMkLst>
        </pc:picChg>
        <pc:picChg chg="add del mod">
          <ac:chgData name="Xue Han" userId="58ec78f9-86ad-47cf-876c-2871e26cd2b8" providerId="ADAL" clId="{3BA0889F-3115-E740-B127-ACE679FE1626}" dt="2021-12-08T19:14:39.331" v="2939" actId="478"/>
          <ac:picMkLst>
            <pc:docMk/>
            <pc:sldMk cId="3339649174" sldId="343"/>
            <ac:picMk id="6" creationId="{B207D955-9B12-7548-B36E-BEC7D6006F99}"/>
          </ac:picMkLst>
        </pc:picChg>
        <pc:picChg chg="add del mod">
          <ac:chgData name="Xue Han" userId="58ec78f9-86ad-47cf-876c-2871e26cd2b8" providerId="ADAL" clId="{3BA0889F-3115-E740-B127-ACE679FE1626}" dt="2021-12-08T19:15:25.146" v="2944" actId="478"/>
          <ac:picMkLst>
            <pc:docMk/>
            <pc:sldMk cId="3339649174" sldId="343"/>
            <ac:picMk id="7" creationId="{1AC692FD-B07D-A441-A843-15B5C0ED6A74}"/>
          </ac:picMkLst>
        </pc:picChg>
      </pc:sldChg>
      <pc:sldChg chg="addSp delSp modSp add del mod">
        <pc:chgData name="Xue Han" userId="58ec78f9-86ad-47cf-876c-2871e26cd2b8" providerId="ADAL" clId="{3BA0889F-3115-E740-B127-ACE679FE1626}" dt="2021-12-08T19:15:56.067" v="2946" actId="2696"/>
        <pc:sldMkLst>
          <pc:docMk/>
          <pc:sldMk cId="4227754773" sldId="344"/>
        </pc:sldMkLst>
        <pc:spChg chg="mod">
          <ac:chgData name="Xue Han" userId="58ec78f9-86ad-47cf-876c-2871e26cd2b8" providerId="ADAL" clId="{3BA0889F-3115-E740-B127-ACE679FE1626}" dt="2021-12-07T16:16:39.412" v="946" actId="20577"/>
          <ac:spMkLst>
            <pc:docMk/>
            <pc:sldMk cId="4227754773" sldId="344"/>
            <ac:spMk id="2" creationId="{91B5EEAE-BF26-6048-BFDF-D1FF3BCEF062}"/>
          </ac:spMkLst>
        </pc:spChg>
        <pc:picChg chg="del">
          <ac:chgData name="Xue Han" userId="58ec78f9-86ad-47cf-876c-2871e26cd2b8" providerId="ADAL" clId="{3BA0889F-3115-E740-B127-ACE679FE1626}" dt="2021-12-07T16:15:27.969" v="926" actId="478"/>
          <ac:picMkLst>
            <pc:docMk/>
            <pc:sldMk cId="4227754773" sldId="344"/>
            <ac:picMk id="3" creationId="{BB28F4CB-6574-4348-845E-AF74371FD784}"/>
          </ac:picMkLst>
        </pc:picChg>
        <pc:picChg chg="add mod">
          <ac:chgData name="Xue Han" userId="58ec78f9-86ad-47cf-876c-2871e26cd2b8" providerId="ADAL" clId="{3BA0889F-3115-E740-B127-ACE679FE1626}" dt="2021-12-07T16:16:26.479" v="930" actId="1076"/>
          <ac:picMkLst>
            <pc:docMk/>
            <pc:sldMk cId="4227754773" sldId="344"/>
            <ac:picMk id="4" creationId="{FC46E5E3-3BE8-404D-9C36-59BC622AB6DD}"/>
          </ac:picMkLst>
        </pc:picChg>
        <pc:picChg chg="del">
          <ac:chgData name="Xue Han" userId="58ec78f9-86ad-47cf-876c-2871e26cd2b8" providerId="ADAL" clId="{3BA0889F-3115-E740-B127-ACE679FE1626}" dt="2021-12-07T16:15:29.683" v="927" actId="478"/>
          <ac:picMkLst>
            <pc:docMk/>
            <pc:sldMk cId="4227754773" sldId="344"/>
            <ac:picMk id="6" creationId="{B207D955-9B12-7548-B36E-BEC7D6006F99}"/>
          </ac:picMkLst>
        </pc:picChg>
      </pc:sldChg>
      <pc:sldChg chg="addSp delSp modSp add del mod">
        <pc:chgData name="Xue Han" userId="58ec78f9-86ad-47cf-876c-2871e26cd2b8" providerId="ADAL" clId="{3BA0889F-3115-E740-B127-ACE679FE1626}" dt="2021-12-08T19:15:58.993" v="2947" actId="2696"/>
        <pc:sldMkLst>
          <pc:docMk/>
          <pc:sldMk cId="1720164450" sldId="345"/>
        </pc:sldMkLst>
        <pc:picChg chg="add mod">
          <ac:chgData name="Xue Han" userId="58ec78f9-86ad-47cf-876c-2871e26cd2b8" providerId="ADAL" clId="{3BA0889F-3115-E740-B127-ACE679FE1626}" dt="2021-12-07T16:18:05.812" v="951" actId="1076"/>
          <ac:picMkLst>
            <pc:docMk/>
            <pc:sldMk cId="1720164450" sldId="345"/>
            <ac:picMk id="3" creationId="{00A4BDC7-8A42-A04C-9558-9B5449411005}"/>
          </ac:picMkLst>
        </pc:picChg>
        <pc:picChg chg="del">
          <ac:chgData name="Xue Han" userId="58ec78f9-86ad-47cf-876c-2871e26cd2b8" providerId="ADAL" clId="{3BA0889F-3115-E740-B127-ACE679FE1626}" dt="2021-12-07T16:17:49.444" v="948" actId="478"/>
          <ac:picMkLst>
            <pc:docMk/>
            <pc:sldMk cId="1720164450" sldId="345"/>
            <ac:picMk id="4" creationId="{FC46E5E3-3BE8-404D-9C36-59BC622AB6DD}"/>
          </ac:picMkLst>
        </pc:picChg>
      </pc:sldChg>
      <pc:sldChg chg="addSp delSp modSp add del mod">
        <pc:chgData name="Xue Han" userId="58ec78f9-86ad-47cf-876c-2871e26cd2b8" providerId="ADAL" clId="{3BA0889F-3115-E740-B127-ACE679FE1626}" dt="2021-12-08T19:16:00.932" v="2948" actId="2696"/>
        <pc:sldMkLst>
          <pc:docMk/>
          <pc:sldMk cId="1075052727" sldId="346"/>
        </pc:sldMkLst>
        <pc:spChg chg="mod">
          <ac:chgData name="Xue Han" userId="58ec78f9-86ad-47cf-876c-2871e26cd2b8" providerId="ADAL" clId="{3BA0889F-3115-E740-B127-ACE679FE1626}" dt="2021-12-07T16:19:01.416" v="973" actId="20577"/>
          <ac:spMkLst>
            <pc:docMk/>
            <pc:sldMk cId="1075052727" sldId="346"/>
            <ac:spMk id="2" creationId="{91B5EEAE-BF26-6048-BFDF-D1FF3BCEF062}"/>
          </ac:spMkLst>
        </pc:spChg>
        <pc:picChg chg="del">
          <ac:chgData name="Xue Han" userId="58ec78f9-86ad-47cf-876c-2871e26cd2b8" providerId="ADAL" clId="{3BA0889F-3115-E740-B127-ACE679FE1626}" dt="2021-12-07T16:18:46.351" v="953" actId="478"/>
          <ac:picMkLst>
            <pc:docMk/>
            <pc:sldMk cId="1075052727" sldId="346"/>
            <ac:picMk id="3" creationId="{00A4BDC7-8A42-A04C-9558-9B5449411005}"/>
          </ac:picMkLst>
        </pc:picChg>
        <pc:picChg chg="add mod">
          <ac:chgData name="Xue Han" userId="58ec78f9-86ad-47cf-876c-2871e26cd2b8" providerId="ADAL" clId="{3BA0889F-3115-E740-B127-ACE679FE1626}" dt="2021-12-07T16:18:51.537" v="955" actId="1076"/>
          <ac:picMkLst>
            <pc:docMk/>
            <pc:sldMk cId="1075052727" sldId="346"/>
            <ac:picMk id="4" creationId="{5DEB3136-FB96-A04C-9B9E-69617EE558F0}"/>
          </ac:picMkLst>
        </pc:picChg>
        <pc:picChg chg="add mod">
          <ac:chgData name="Xue Han" userId="58ec78f9-86ad-47cf-876c-2871e26cd2b8" providerId="ADAL" clId="{3BA0889F-3115-E740-B127-ACE679FE1626}" dt="2021-12-07T16:19:33.124" v="977" actId="1076"/>
          <ac:picMkLst>
            <pc:docMk/>
            <pc:sldMk cId="1075052727" sldId="346"/>
            <ac:picMk id="5" creationId="{3A4BAF72-B143-7A45-9FE5-A0EFD53C84E6}"/>
          </ac:picMkLst>
        </pc:picChg>
      </pc:sldChg>
      <pc:sldChg chg="add del">
        <pc:chgData name="Xue Han" userId="58ec78f9-86ad-47cf-876c-2871e26cd2b8" providerId="ADAL" clId="{3BA0889F-3115-E740-B127-ACE679FE1626}" dt="2021-12-08T19:16:09.084" v="2951" actId="2696"/>
        <pc:sldMkLst>
          <pc:docMk/>
          <pc:sldMk cId="3362113915" sldId="356"/>
        </pc:sldMkLst>
      </pc:sldChg>
      <pc:sldChg chg="add del">
        <pc:chgData name="Xue Han" userId="58ec78f9-86ad-47cf-876c-2871e26cd2b8" providerId="ADAL" clId="{3BA0889F-3115-E740-B127-ACE679FE1626}" dt="2021-12-08T15:58:55.026" v="1741" actId="2696"/>
        <pc:sldMkLst>
          <pc:docMk/>
          <pc:sldMk cId="1386653083" sldId="357"/>
        </pc:sldMkLst>
      </pc:sldChg>
      <pc:sldChg chg="modSp add mod modNotesTx">
        <pc:chgData name="Xue Han" userId="58ec78f9-86ad-47cf-876c-2871e26cd2b8" providerId="ADAL" clId="{3BA0889F-3115-E740-B127-ACE679FE1626}" dt="2021-12-08T17:25:29.183" v="2596" actId="20577"/>
        <pc:sldMkLst>
          <pc:docMk/>
          <pc:sldMk cId="3177784860" sldId="357"/>
        </pc:sldMkLst>
        <pc:spChg chg="mod">
          <ac:chgData name="Xue Han" userId="58ec78f9-86ad-47cf-876c-2871e26cd2b8" providerId="ADAL" clId="{3BA0889F-3115-E740-B127-ACE679FE1626}" dt="2021-12-08T17:21:32.775" v="2526" actId="20577"/>
          <ac:spMkLst>
            <pc:docMk/>
            <pc:sldMk cId="3177784860" sldId="357"/>
            <ac:spMk id="19" creationId="{12664317-3355-B140-8098-0746C9C5A100}"/>
          </ac:spMkLst>
        </pc:spChg>
      </pc:sldChg>
    </pc:docChg>
  </pc:docChgLst>
  <pc:docChgLst>
    <pc:chgData name="Mu-Hua Hsu" userId="S::hsu269@purdue.edu::8befa6be-c897-4576-8d95-0a7201ece3cc" providerId="AD" clId="Web-{6C860A8E-3799-435F-82E0-DCBB6A103E76}"/>
    <pc:docChg chg="delSld modSld">
      <pc:chgData name="Mu-Hua Hsu" userId="S::hsu269@purdue.edu::8befa6be-c897-4576-8d95-0a7201ece3cc" providerId="AD" clId="Web-{6C860A8E-3799-435F-82E0-DCBB6A103E76}" dt="2021-12-08T02:12:43.109" v="1212"/>
      <pc:docMkLst>
        <pc:docMk/>
      </pc:docMkLst>
      <pc:sldChg chg="modNotes">
        <pc:chgData name="Mu-Hua Hsu" userId="S::hsu269@purdue.edu::8befa6be-c897-4576-8d95-0a7201ece3cc" providerId="AD" clId="Web-{6C860A8E-3799-435F-82E0-DCBB6A103E76}" dt="2021-12-08T02:03:11.378" v="689"/>
        <pc:sldMkLst>
          <pc:docMk/>
          <pc:sldMk cId="1728583981" sldId="324"/>
        </pc:sldMkLst>
      </pc:sldChg>
      <pc:sldChg chg="del">
        <pc:chgData name="Mu-Hua Hsu" userId="S::hsu269@purdue.edu::8befa6be-c897-4576-8d95-0a7201ece3cc" providerId="AD" clId="Web-{6C860A8E-3799-435F-82E0-DCBB6A103E76}" dt="2021-12-08T02:03:14.924" v="690"/>
        <pc:sldMkLst>
          <pc:docMk/>
          <pc:sldMk cId="3178181162" sldId="325"/>
        </pc:sldMkLst>
      </pc:sldChg>
      <pc:sldChg chg="modSp modNotes">
        <pc:chgData name="Mu-Hua Hsu" userId="S::hsu269@purdue.edu::8befa6be-c897-4576-8d95-0a7201ece3cc" providerId="AD" clId="Web-{6C860A8E-3799-435F-82E0-DCBB6A103E76}" dt="2021-12-08T02:11:51.891" v="970"/>
        <pc:sldMkLst>
          <pc:docMk/>
          <pc:sldMk cId="2939425440" sldId="326"/>
        </pc:sldMkLst>
        <pc:spChg chg="mod">
          <ac:chgData name="Mu-Hua Hsu" userId="S::hsu269@purdue.edu::8befa6be-c897-4576-8d95-0a7201ece3cc" providerId="AD" clId="Web-{6C860A8E-3799-435F-82E0-DCBB6A103E76}" dt="2021-12-08T02:03:25.003" v="693" actId="20577"/>
          <ac:spMkLst>
            <pc:docMk/>
            <pc:sldMk cId="2939425440" sldId="326"/>
            <ac:spMk id="6" creationId="{3C77A652-53E9-4213-B267-24633D86E2E1}"/>
          </ac:spMkLst>
        </pc:spChg>
      </pc:sldChg>
      <pc:sldChg chg="modNotes">
        <pc:chgData name="Mu-Hua Hsu" userId="S::hsu269@purdue.edu::8befa6be-c897-4576-8d95-0a7201ece3cc" providerId="AD" clId="Web-{6C860A8E-3799-435F-82E0-DCBB6A103E76}" dt="2021-12-08T02:12:43.109" v="1212"/>
        <pc:sldMkLst>
          <pc:docMk/>
          <pc:sldMk cId="2236480171" sldId="327"/>
        </pc:sldMkLst>
      </pc:sldChg>
    </pc:docChg>
  </pc:docChgLst>
  <pc:docChgLst>
    <pc:chgData name="Mu-Hua Hsu" userId="S::hsu269@purdue.edu::8befa6be-c897-4576-8d95-0a7201ece3cc" providerId="AD" clId="Web-{E2E66784-0766-48CB-864B-D28688FF84E8}"/>
    <pc:docChg chg="modSld">
      <pc:chgData name="Mu-Hua Hsu" userId="S::hsu269@purdue.edu::8befa6be-c897-4576-8d95-0a7201ece3cc" providerId="AD" clId="Web-{E2E66784-0766-48CB-864B-D28688FF84E8}" dt="2021-12-07T21:18:42.998" v="40"/>
      <pc:docMkLst>
        <pc:docMk/>
      </pc:docMkLst>
      <pc:sldChg chg="modSp modNotes">
        <pc:chgData name="Mu-Hua Hsu" userId="S::hsu269@purdue.edu::8befa6be-c897-4576-8d95-0a7201ece3cc" providerId="AD" clId="Web-{E2E66784-0766-48CB-864B-D28688FF84E8}" dt="2021-12-07T21:18:24.466" v="24"/>
        <pc:sldMkLst>
          <pc:docMk/>
          <pc:sldMk cId="3178181162" sldId="325"/>
        </pc:sldMkLst>
        <pc:picChg chg="mod">
          <ac:chgData name="Mu-Hua Hsu" userId="S::hsu269@purdue.edu::8befa6be-c897-4576-8d95-0a7201ece3cc" providerId="AD" clId="Web-{E2E66784-0766-48CB-864B-D28688FF84E8}" dt="2021-12-07T21:11:55.106" v="1" actId="1076"/>
          <ac:picMkLst>
            <pc:docMk/>
            <pc:sldMk cId="3178181162" sldId="325"/>
            <ac:picMk id="10" creationId="{CC466D48-B398-473E-8671-C82D0361E7E9}"/>
          </ac:picMkLst>
        </pc:picChg>
      </pc:sldChg>
      <pc:sldChg chg="addSp delSp modSp modNotes">
        <pc:chgData name="Mu-Hua Hsu" userId="S::hsu269@purdue.edu::8befa6be-c897-4576-8d95-0a7201ece3cc" providerId="AD" clId="Web-{E2E66784-0766-48CB-864B-D28688FF84E8}" dt="2021-12-07T21:18:42.998" v="40"/>
        <pc:sldMkLst>
          <pc:docMk/>
          <pc:sldMk cId="2939425440" sldId="326"/>
        </pc:sldMkLst>
        <pc:spChg chg="mod">
          <ac:chgData name="Mu-Hua Hsu" userId="S::hsu269@purdue.edu::8befa6be-c897-4576-8d95-0a7201ece3cc" providerId="AD" clId="Web-{E2E66784-0766-48CB-864B-D28688FF84E8}" dt="2021-12-07T21:15:24.185" v="14" actId="1076"/>
          <ac:spMkLst>
            <pc:docMk/>
            <pc:sldMk cId="2939425440" sldId="326"/>
            <ac:spMk id="9" creationId="{2C6CF621-81FD-6C47-9E06-9B13B00D8DA2}"/>
          </ac:spMkLst>
        </pc:spChg>
        <pc:spChg chg="add del">
          <ac:chgData name="Mu-Hua Hsu" userId="S::hsu269@purdue.edu::8befa6be-c897-4576-8d95-0a7201ece3cc" providerId="AD" clId="Web-{E2E66784-0766-48CB-864B-D28688FF84E8}" dt="2021-12-07T21:12:57.747" v="6"/>
          <ac:spMkLst>
            <pc:docMk/>
            <pc:sldMk cId="2939425440" sldId="326"/>
            <ac:spMk id="12" creationId="{01033230-EC53-468D-B53B-AC115170457F}"/>
          </ac:spMkLst>
        </pc:spChg>
        <pc:spChg chg="mod">
          <ac:chgData name="Mu-Hua Hsu" userId="S::hsu269@purdue.edu::8befa6be-c897-4576-8d95-0a7201ece3cc" providerId="AD" clId="Web-{E2E66784-0766-48CB-864B-D28688FF84E8}" dt="2021-12-07T21:16:13.013" v="22" actId="1076"/>
          <ac:spMkLst>
            <pc:docMk/>
            <pc:sldMk cId="2939425440" sldId="326"/>
            <ac:spMk id="13" creationId="{E4C3F13A-0F8D-4A5A-81E5-CE3B7D872FE3}"/>
          </ac:spMkLst>
        </pc:spChg>
        <pc:picChg chg="del">
          <ac:chgData name="Mu-Hua Hsu" userId="S::hsu269@purdue.edu::8befa6be-c897-4576-8d95-0a7201ece3cc" providerId="AD" clId="Web-{E2E66784-0766-48CB-864B-D28688FF84E8}" dt="2021-12-07T21:12:11.981" v="2"/>
          <ac:picMkLst>
            <pc:docMk/>
            <pc:sldMk cId="2939425440" sldId="326"/>
            <ac:picMk id="5" creationId="{C72A97F9-1C98-473E-BF8A-1B5EC3DCA226}"/>
          </ac:picMkLst>
        </pc:picChg>
        <pc:picChg chg="add mod">
          <ac:chgData name="Mu-Hua Hsu" userId="S::hsu269@purdue.edu::8befa6be-c897-4576-8d95-0a7201ece3cc" providerId="AD" clId="Web-{E2E66784-0766-48CB-864B-D28688FF84E8}" dt="2021-12-07T21:16:08.529" v="21" actId="1076"/>
          <ac:picMkLst>
            <pc:docMk/>
            <pc:sldMk cId="2939425440" sldId="326"/>
            <ac:picMk id="11" creationId="{884FE606-3E9A-4CE5-8AAC-AF26E1496FF0}"/>
          </ac:picMkLst>
        </pc:picChg>
        <pc:picChg chg="mod">
          <ac:chgData name="Mu-Hua Hsu" userId="S::hsu269@purdue.edu::8befa6be-c897-4576-8d95-0a7201ece3cc" providerId="AD" clId="Web-{E2E66784-0766-48CB-864B-D28688FF84E8}" dt="2021-12-07T21:15:19.872" v="13" actId="1076"/>
          <ac:picMkLst>
            <pc:docMk/>
            <pc:sldMk cId="2939425440" sldId="326"/>
            <ac:picMk id="16" creationId="{73AF45DE-27A0-439B-A564-1AD46834EF68}"/>
          </ac:picMkLst>
        </pc:picChg>
      </pc:sldChg>
    </pc:docChg>
  </pc:docChgLst>
  <pc:docChgLst>
    <pc:chgData name="San Martin Galindo, Jose M" userId="S::jsanmar@purdue.edu::2d804a46-2853-4727-82ab-6c99bc669d3c" providerId="AD" clId="Web-{D3C79831-56DD-46BB-970E-29798FE51DF2}"/>
    <pc:docChg chg="addSld modSld">
      <pc:chgData name="San Martin Galindo, Jose M" userId="S::jsanmar@purdue.edu::2d804a46-2853-4727-82ab-6c99bc669d3c" providerId="AD" clId="Web-{D3C79831-56DD-46BB-970E-29798FE51DF2}" dt="2021-12-07T01:08:11.500" v="131" actId="14100"/>
      <pc:docMkLst>
        <pc:docMk/>
      </pc:docMkLst>
      <pc:sldChg chg="addSp delSp modSp">
        <pc:chgData name="San Martin Galindo, Jose M" userId="S::jsanmar@purdue.edu::2d804a46-2853-4727-82ab-6c99bc669d3c" providerId="AD" clId="Web-{D3C79831-56DD-46BB-970E-29798FE51DF2}" dt="2021-12-07T01:07:52.750" v="128" actId="1076"/>
        <pc:sldMkLst>
          <pc:docMk/>
          <pc:sldMk cId="2234576244" sldId="323"/>
        </pc:sldMkLst>
        <pc:spChg chg="del">
          <ac:chgData name="San Martin Galindo, Jose M" userId="S::jsanmar@purdue.edu::2d804a46-2853-4727-82ab-6c99bc669d3c" providerId="AD" clId="Web-{D3C79831-56DD-46BB-970E-29798FE51DF2}" dt="2021-12-07T00:55:41.372" v="67"/>
          <ac:spMkLst>
            <pc:docMk/>
            <pc:sldMk cId="2234576244" sldId="323"/>
            <ac:spMk id="5" creationId="{088382B2-8FBD-4197-A50F-33579061818B}"/>
          </ac:spMkLst>
        </pc:spChg>
        <pc:spChg chg="mod">
          <ac:chgData name="San Martin Galindo, Jose M" userId="S::jsanmar@purdue.edu::2d804a46-2853-4727-82ab-6c99bc669d3c" providerId="AD" clId="Web-{D3C79831-56DD-46BB-970E-29798FE51DF2}" dt="2021-12-07T00:57:57.026" v="84" actId="1076"/>
          <ac:spMkLst>
            <pc:docMk/>
            <pc:sldMk cId="2234576244" sldId="323"/>
            <ac:spMk id="7" creationId="{9CE5CD3B-4A77-8642-AF40-A0483EBD088A}"/>
          </ac:spMkLst>
        </pc:spChg>
        <pc:spChg chg="add mod">
          <ac:chgData name="San Martin Galindo, Jose M" userId="S::jsanmar@purdue.edu::2d804a46-2853-4727-82ab-6c99bc669d3c" providerId="AD" clId="Web-{D3C79831-56DD-46BB-970E-29798FE51DF2}" dt="2021-12-07T01:05:57.111" v="108" actId="1076"/>
          <ac:spMkLst>
            <pc:docMk/>
            <pc:sldMk cId="2234576244" sldId="323"/>
            <ac:spMk id="33" creationId="{BA1407D0-B69A-45F3-AC1B-74D2572A1592}"/>
          </ac:spMkLst>
        </pc:spChg>
        <pc:spChg chg="add mod">
          <ac:chgData name="San Martin Galindo, Jose M" userId="S::jsanmar@purdue.edu::2d804a46-2853-4727-82ab-6c99bc669d3c" providerId="AD" clId="Web-{D3C79831-56DD-46BB-970E-29798FE51DF2}" dt="2021-12-07T01:07:52.750" v="128" actId="1076"/>
          <ac:spMkLst>
            <pc:docMk/>
            <pc:sldMk cId="2234576244" sldId="323"/>
            <ac:spMk id="34" creationId="{181A820F-798A-4964-980E-7CBD92A4EADA}"/>
          </ac:spMkLst>
        </pc:spChg>
        <pc:graphicFrameChg chg="add">
          <ac:chgData name="San Martin Galindo, Jose M" userId="S::jsanmar@purdue.edu::2d804a46-2853-4727-82ab-6c99bc669d3c" providerId="AD" clId="Web-{D3C79831-56DD-46BB-970E-29798FE51DF2}" dt="2021-12-07T00:47:35.380" v="34"/>
          <ac:graphicFrameMkLst>
            <pc:docMk/>
            <pc:sldMk cId="2234576244" sldId="323"/>
            <ac:graphicFrameMk id="2" creationId="{579116DE-0B21-4496-99F1-2C2F421A8AB0}"/>
          </ac:graphicFrameMkLst>
        </pc:graphicFrameChg>
        <pc:picChg chg="del mod">
          <ac:chgData name="San Martin Galindo, Jose M" userId="S::jsanmar@purdue.edu::2d804a46-2853-4727-82ab-6c99bc669d3c" providerId="AD" clId="Web-{D3C79831-56DD-46BB-970E-29798FE51DF2}" dt="2021-12-07T00:55:42.247" v="69"/>
          <ac:picMkLst>
            <pc:docMk/>
            <pc:sldMk cId="2234576244" sldId="323"/>
            <ac:picMk id="3" creationId="{417CA206-84EE-490E-8C32-AAEF10DB5792}"/>
          </ac:picMkLst>
        </pc:picChg>
        <pc:picChg chg="del mod">
          <ac:chgData name="San Martin Galindo, Jose M" userId="S::jsanmar@purdue.edu::2d804a46-2853-4727-82ab-6c99bc669d3c" providerId="AD" clId="Web-{D3C79831-56DD-46BB-970E-29798FE51DF2}" dt="2021-12-07T00:55:36.059" v="65"/>
          <ac:picMkLst>
            <pc:docMk/>
            <pc:sldMk cId="2234576244" sldId="323"/>
            <ac:picMk id="4" creationId="{57D52908-9A26-4549-A223-5B94016DCC4D}"/>
          </ac:picMkLst>
        </pc:picChg>
        <pc:picChg chg="del mod">
          <ac:chgData name="San Martin Galindo, Jose M" userId="S::jsanmar@purdue.edu::2d804a46-2853-4727-82ab-6c99bc669d3c" providerId="AD" clId="Web-{D3C79831-56DD-46BB-970E-29798FE51DF2}" dt="2021-12-07T00:55:38.700" v="66"/>
          <ac:picMkLst>
            <pc:docMk/>
            <pc:sldMk cId="2234576244" sldId="323"/>
            <ac:picMk id="9" creationId="{56671DDD-9751-4EA3-8BDB-B6FC5C0DFB84}"/>
          </ac:picMkLst>
        </pc:picChg>
        <pc:picChg chg="add del">
          <ac:chgData name="San Martin Galindo, Jose M" userId="S::jsanmar@purdue.edu::2d804a46-2853-4727-82ab-6c99bc669d3c" providerId="AD" clId="Web-{D3C79831-56DD-46BB-970E-29798FE51DF2}" dt="2021-12-07T00:55:28.591" v="63"/>
          <ac:picMkLst>
            <pc:docMk/>
            <pc:sldMk cId="2234576244" sldId="323"/>
            <ac:picMk id="16" creationId="{8830513C-8111-4BC0-AFAD-244B40E8404E}"/>
          </ac:picMkLst>
        </pc:picChg>
        <pc:picChg chg="add mod ord">
          <ac:chgData name="San Martin Galindo, Jose M" userId="S::jsanmar@purdue.edu::2d804a46-2853-4727-82ab-6c99bc669d3c" providerId="AD" clId="Web-{D3C79831-56DD-46BB-970E-29798FE51DF2}" dt="2021-12-07T00:58:24.306" v="88" actId="1076"/>
          <ac:picMkLst>
            <pc:docMk/>
            <pc:sldMk cId="2234576244" sldId="323"/>
            <ac:picMk id="17" creationId="{28624B3F-7E63-43C4-A60E-92972BD43D2B}"/>
          </ac:picMkLst>
        </pc:picChg>
        <pc:picChg chg="add del mod">
          <ac:chgData name="San Martin Galindo, Jose M" userId="S::jsanmar@purdue.edu::2d804a46-2853-4727-82ab-6c99bc669d3c" providerId="AD" clId="Web-{D3C79831-56DD-46BB-970E-29798FE51DF2}" dt="2021-12-07T00:57:45.338" v="81"/>
          <ac:picMkLst>
            <pc:docMk/>
            <pc:sldMk cId="2234576244" sldId="323"/>
            <ac:picMk id="18" creationId="{1E8ED824-03A7-4918-B5F5-B51C1E912B3A}"/>
          </ac:picMkLst>
        </pc:picChg>
        <pc:picChg chg="add del mod">
          <ac:chgData name="San Martin Galindo, Jose M" userId="S::jsanmar@purdue.edu::2d804a46-2853-4727-82ab-6c99bc669d3c" providerId="AD" clId="Web-{D3C79831-56DD-46BB-970E-29798FE51DF2}" dt="2021-12-07T00:59:28.790" v="94"/>
          <ac:picMkLst>
            <pc:docMk/>
            <pc:sldMk cId="2234576244" sldId="323"/>
            <ac:picMk id="31" creationId="{2BB8DABE-1E1E-46A6-8F7C-5014AF6C7E6A}"/>
          </ac:picMkLst>
        </pc:picChg>
        <pc:picChg chg="add mod">
          <ac:chgData name="San Martin Galindo, Jose M" userId="S::jsanmar@purdue.edu::2d804a46-2853-4727-82ab-6c99bc669d3c" providerId="AD" clId="Web-{D3C79831-56DD-46BB-970E-29798FE51DF2}" dt="2021-12-07T00:59:49.055" v="102" actId="1076"/>
          <ac:picMkLst>
            <pc:docMk/>
            <pc:sldMk cId="2234576244" sldId="323"/>
            <ac:picMk id="32" creationId="{6AC43E5D-88C8-4FE9-8C7B-182FD174FB39}"/>
          </ac:picMkLst>
        </pc:picChg>
      </pc:sldChg>
      <pc:sldChg chg="addSp modSp">
        <pc:chgData name="San Martin Galindo, Jose M" userId="S::jsanmar@purdue.edu::2d804a46-2853-4727-82ab-6c99bc669d3c" providerId="AD" clId="Web-{D3C79831-56DD-46BB-970E-29798FE51DF2}" dt="2021-12-07T00:52:39.640" v="61" actId="1076"/>
        <pc:sldMkLst>
          <pc:docMk/>
          <pc:sldMk cId="846311061" sldId="333"/>
        </pc:sldMkLst>
        <pc:spChg chg="add mod">
          <ac:chgData name="San Martin Galindo, Jose M" userId="S::jsanmar@purdue.edu::2d804a46-2853-4727-82ab-6c99bc669d3c" providerId="AD" clId="Web-{D3C79831-56DD-46BB-970E-29798FE51DF2}" dt="2021-12-07T00:52:21.844" v="52" actId="1076"/>
          <ac:spMkLst>
            <pc:docMk/>
            <pc:sldMk cId="846311061" sldId="333"/>
            <ac:spMk id="3" creationId="{41ABC00F-A361-485A-8074-04DC0875BC94}"/>
          </ac:spMkLst>
        </pc:spChg>
        <pc:graphicFrameChg chg="add">
          <ac:chgData name="San Martin Galindo, Jose M" userId="S::jsanmar@purdue.edu::2d804a46-2853-4727-82ab-6c99bc669d3c" providerId="AD" clId="Web-{D3C79831-56DD-46BB-970E-29798FE51DF2}" dt="2021-12-07T00:47:32.333" v="33"/>
          <ac:graphicFrameMkLst>
            <pc:docMk/>
            <pc:sldMk cId="846311061" sldId="333"/>
            <ac:graphicFrameMk id="4" creationId="{C2258E6D-C5B5-41E9-A7D7-FAAA8F2F15CB}"/>
          </ac:graphicFrameMkLst>
        </pc:graphicFrameChg>
        <pc:picChg chg="add mod">
          <ac:chgData name="San Martin Galindo, Jose M" userId="S::jsanmar@purdue.edu::2d804a46-2853-4727-82ab-6c99bc669d3c" providerId="AD" clId="Web-{D3C79831-56DD-46BB-970E-29798FE51DF2}" dt="2021-12-07T00:52:24.578" v="53" actId="1076"/>
          <ac:picMkLst>
            <pc:docMk/>
            <pc:sldMk cId="846311061" sldId="333"/>
            <ac:picMk id="2" creationId="{89C58C6D-0532-47CE-95E5-46840D8E8455}"/>
          </ac:picMkLst>
        </pc:picChg>
        <pc:picChg chg="add mod">
          <ac:chgData name="San Martin Galindo, Jose M" userId="S::jsanmar@purdue.edu::2d804a46-2853-4727-82ab-6c99bc669d3c" providerId="AD" clId="Web-{D3C79831-56DD-46BB-970E-29798FE51DF2}" dt="2021-12-07T00:52:39.640" v="61" actId="1076"/>
          <ac:picMkLst>
            <pc:docMk/>
            <pc:sldMk cId="846311061" sldId="333"/>
            <ac:picMk id="20" creationId="{DBE18231-C3BF-47CF-9AB5-CC712F7A9920}"/>
          </ac:picMkLst>
        </pc:picChg>
      </pc:sldChg>
      <pc:sldChg chg="delSp modSp add replId">
        <pc:chgData name="San Martin Galindo, Jose M" userId="S::jsanmar@purdue.edu::2d804a46-2853-4727-82ab-6c99bc669d3c" providerId="AD" clId="Web-{D3C79831-56DD-46BB-970E-29798FE51DF2}" dt="2021-12-07T01:08:11.500" v="131" actId="14100"/>
        <pc:sldMkLst>
          <pc:docMk/>
          <pc:sldMk cId="3409957995" sldId="335"/>
        </pc:sldMkLst>
        <pc:picChg chg="del">
          <ac:chgData name="San Martin Galindo, Jose M" userId="S::jsanmar@purdue.edu::2d804a46-2853-4727-82ab-6c99bc669d3c" providerId="AD" clId="Web-{D3C79831-56DD-46BB-970E-29798FE51DF2}" dt="2021-12-07T01:08:03.094" v="129"/>
          <ac:picMkLst>
            <pc:docMk/>
            <pc:sldMk cId="3409957995" sldId="335"/>
            <ac:picMk id="3" creationId="{417CA206-84EE-490E-8C32-AAEF10DB5792}"/>
          </ac:picMkLst>
        </pc:picChg>
        <pc:picChg chg="mod">
          <ac:chgData name="San Martin Galindo, Jose M" userId="S::jsanmar@purdue.edu::2d804a46-2853-4727-82ab-6c99bc669d3c" providerId="AD" clId="Web-{D3C79831-56DD-46BB-970E-29798FE51DF2}" dt="2021-12-07T01:08:11.500" v="131" actId="14100"/>
          <ac:picMkLst>
            <pc:docMk/>
            <pc:sldMk cId="3409957995" sldId="335"/>
            <ac:picMk id="4" creationId="{57D52908-9A26-4549-A223-5B94016DCC4D}"/>
          </ac:picMkLst>
        </pc:picChg>
        <pc:picChg chg="mod">
          <ac:chgData name="San Martin Galindo, Jose M" userId="S::jsanmar@purdue.edu::2d804a46-2853-4727-82ab-6c99bc669d3c" providerId="AD" clId="Web-{D3C79831-56DD-46BB-970E-29798FE51DF2}" dt="2021-12-07T01:08:05.219" v="130" actId="1076"/>
          <ac:picMkLst>
            <pc:docMk/>
            <pc:sldMk cId="3409957995" sldId="335"/>
            <ac:picMk id="9" creationId="{56671DDD-9751-4EA3-8BDB-B6FC5C0DFB84}"/>
          </ac:picMkLst>
        </pc:picChg>
      </pc:sldChg>
    </pc:docChg>
  </pc:docChgLst>
  <pc:docChgLst>
    <pc:chgData name="Mu-Hua Hsu" userId="S::hsu269@purdue.edu::8befa6be-c897-4576-8d95-0a7201ece3cc" providerId="AD" clId="Web-{CD597A60-6FB8-4BE8-95C1-4E1AEF6AF16E}"/>
    <pc:docChg chg="modSld">
      <pc:chgData name="Mu-Hua Hsu" userId="S::hsu269@purdue.edu::8befa6be-c897-4576-8d95-0a7201ece3cc" providerId="AD" clId="Web-{CD597A60-6FB8-4BE8-95C1-4E1AEF6AF16E}" dt="2021-12-07T20:11:37.731" v="95"/>
      <pc:docMkLst>
        <pc:docMk/>
      </pc:docMkLst>
      <pc:sldChg chg="modNotes">
        <pc:chgData name="Mu-Hua Hsu" userId="S::hsu269@purdue.edu::8befa6be-c897-4576-8d95-0a7201ece3cc" providerId="AD" clId="Web-{CD597A60-6FB8-4BE8-95C1-4E1AEF6AF16E}" dt="2021-12-07T20:11:37.731" v="95"/>
        <pc:sldMkLst>
          <pc:docMk/>
          <pc:sldMk cId="1728583981" sldId="324"/>
        </pc:sldMkLst>
      </pc:sldChg>
    </pc:docChg>
  </pc:docChgLst>
  <pc:docChgLst>
    <pc:chgData name="Mu-Hua Hsu" userId="S::hsu269@purdue.edu::8befa6be-c897-4576-8d95-0a7201ece3cc" providerId="AD" clId="Web-{530F3959-EE2B-4CD8-9F86-B95CB0A56CCE}"/>
    <pc:docChg chg="delSld modSld">
      <pc:chgData name="Mu-Hua Hsu" userId="S::hsu269@purdue.edu::8befa6be-c897-4576-8d95-0a7201ece3cc" providerId="AD" clId="Web-{530F3959-EE2B-4CD8-9F86-B95CB0A56CCE}" dt="2021-12-08T02:34:16.358" v="178"/>
      <pc:docMkLst>
        <pc:docMk/>
      </pc:docMkLst>
      <pc:sldChg chg="addSp delSp modSp">
        <pc:chgData name="Mu-Hua Hsu" userId="S::hsu269@purdue.edu::8befa6be-c897-4576-8d95-0a7201ece3cc" providerId="AD" clId="Web-{530F3959-EE2B-4CD8-9F86-B95CB0A56CCE}" dt="2021-12-08T02:27:17.847" v="3"/>
        <pc:sldMkLst>
          <pc:docMk/>
          <pc:sldMk cId="2939425440" sldId="326"/>
        </pc:sldMkLst>
        <pc:spChg chg="add del mod">
          <ac:chgData name="Mu-Hua Hsu" userId="S::hsu269@purdue.edu::8befa6be-c897-4576-8d95-0a7201ece3cc" providerId="AD" clId="Web-{530F3959-EE2B-4CD8-9F86-B95CB0A56CCE}" dt="2021-12-08T02:27:17.847" v="3"/>
          <ac:spMkLst>
            <pc:docMk/>
            <pc:sldMk cId="2939425440" sldId="326"/>
            <ac:spMk id="8" creationId="{CDD384CF-4958-4729-94D4-5C81F3D3DEA4}"/>
          </ac:spMkLst>
        </pc:spChg>
      </pc:sldChg>
      <pc:sldChg chg="del">
        <pc:chgData name="Mu-Hua Hsu" userId="S::hsu269@purdue.edu::8befa6be-c897-4576-8d95-0a7201ece3cc" providerId="AD" clId="Web-{530F3959-EE2B-4CD8-9F86-B95CB0A56CCE}" dt="2021-12-08T02:28:51.862" v="4"/>
        <pc:sldMkLst>
          <pc:docMk/>
          <pc:sldMk cId="2236480171" sldId="327"/>
        </pc:sldMkLst>
      </pc:sldChg>
      <pc:sldChg chg="addSp modSp modNotes">
        <pc:chgData name="Mu-Hua Hsu" userId="S::hsu269@purdue.edu::8befa6be-c897-4576-8d95-0a7201ece3cc" providerId="AD" clId="Web-{530F3959-EE2B-4CD8-9F86-B95CB0A56CCE}" dt="2021-12-08T02:34:16.358" v="178"/>
        <pc:sldMkLst>
          <pc:docMk/>
          <pc:sldMk cId="2390718695" sldId="353"/>
        </pc:sldMkLst>
        <pc:spChg chg="add mod">
          <ac:chgData name="Mu-Hua Hsu" userId="S::hsu269@purdue.edu::8befa6be-c897-4576-8d95-0a7201ece3cc" providerId="AD" clId="Web-{530F3959-EE2B-4CD8-9F86-B95CB0A56CCE}" dt="2021-12-08T02:32:38.016" v="44" actId="20577"/>
          <ac:spMkLst>
            <pc:docMk/>
            <pc:sldMk cId="2390718695" sldId="353"/>
            <ac:spMk id="81" creationId="{B89782A4-DF8B-4E01-9010-17653CAAEC41}"/>
          </ac:spMkLst>
        </pc:spChg>
        <pc:graphicFrameChg chg="modGraphic">
          <ac:chgData name="Mu-Hua Hsu" userId="S::hsu269@purdue.edu::8befa6be-c897-4576-8d95-0a7201ece3cc" providerId="AD" clId="Web-{530F3959-EE2B-4CD8-9F86-B95CB0A56CCE}" dt="2021-12-08T02:32:11.672" v="35" actId="20577"/>
          <ac:graphicFrameMkLst>
            <pc:docMk/>
            <pc:sldMk cId="2390718695" sldId="353"/>
            <ac:graphicFrameMk id="2" creationId="{EBF84DD4-749A-624D-A0F6-DABFA8BA5418}"/>
          </ac:graphicFrameMkLst>
        </pc:graphicFrameChg>
      </pc:sldChg>
    </pc:docChg>
  </pc:docChgLst>
  <pc:docChgLst>
    <pc:chgData name="Chayadeepsai Cherukupalli" userId="1c41145b-6b1a-4cf3-a52b-d6f69913f4c4" providerId="ADAL" clId="{9569338D-A0C7-BC45-9728-1720B495F107}"/>
    <pc:docChg chg="undo custSel addSld delSld modSld">
      <pc:chgData name="Chayadeepsai Cherukupalli" userId="1c41145b-6b1a-4cf3-a52b-d6f69913f4c4" providerId="ADAL" clId="{9569338D-A0C7-BC45-9728-1720B495F107}" dt="2021-12-08T20:52:29.991" v="632" actId="14100"/>
      <pc:docMkLst>
        <pc:docMk/>
      </pc:docMkLst>
      <pc:sldChg chg="addSp modSp mod">
        <pc:chgData name="Chayadeepsai Cherukupalli" userId="1c41145b-6b1a-4cf3-a52b-d6f69913f4c4" providerId="ADAL" clId="{9569338D-A0C7-BC45-9728-1720B495F107}" dt="2021-12-08T01:07:09.076" v="12" actId="1440"/>
        <pc:sldMkLst>
          <pc:docMk/>
          <pc:sldMk cId="0" sldId="266"/>
        </pc:sldMkLst>
        <pc:picChg chg="add mod">
          <ac:chgData name="Chayadeepsai Cherukupalli" userId="1c41145b-6b1a-4cf3-a52b-d6f69913f4c4" providerId="ADAL" clId="{9569338D-A0C7-BC45-9728-1720B495F107}" dt="2021-12-08T01:07:09.076" v="12" actId="1440"/>
          <ac:picMkLst>
            <pc:docMk/>
            <pc:sldMk cId="0" sldId="266"/>
            <ac:picMk id="7" creationId="{87153AC2-637F-5D47-8FE8-9906284F110A}"/>
          </ac:picMkLst>
        </pc:picChg>
      </pc:sldChg>
      <pc:sldChg chg="new del">
        <pc:chgData name="Chayadeepsai Cherukupalli" userId="1c41145b-6b1a-4cf3-a52b-d6f69913f4c4" providerId="ADAL" clId="{9569338D-A0C7-BC45-9728-1720B495F107}" dt="2021-12-06T02:45:30.147" v="1" actId="2696"/>
        <pc:sldMkLst>
          <pc:docMk/>
          <pc:sldMk cId="2517722991" sldId="322"/>
        </pc:sldMkLst>
      </pc:sldChg>
      <pc:sldChg chg="addSp delSp modSp mod setBg setClrOvrMap">
        <pc:chgData name="Chayadeepsai Cherukupalli" userId="1c41145b-6b1a-4cf3-a52b-d6f69913f4c4" providerId="ADAL" clId="{9569338D-A0C7-BC45-9728-1720B495F107}" dt="2021-12-08T20:39:46.601" v="614"/>
        <pc:sldMkLst>
          <pc:docMk/>
          <pc:sldMk cId="2311229381" sldId="337"/>
        </pc:sldMkLst>
        <pc:spChg chg="mod">
          <ac:chgData name="Chayadeepsai Cherukupalli" userId="1c41145b-6b1a-4cf3-a52b-d6f69913f4c4" providerId="ADAL" clId="{9569338D-A0C7-BC45-9728-1720B495F107}" dt="2021-12-08T18:57:25.280" v="181" actId="26606"/>
          <ac:spMkLst>
            <pc:docMk/>
            <pc:sldMk cId="2311229381" sldId="337"/>
            <ac:spMk id="3" creationId="{9D142B91-8044-40DB-8DF7-3EF145E43F37}"/>
          </ac:spMkLst>
        </pc:spChg>
        <pc:spChg chg="del">
          <ac:chgData name="Chayadeepsai Cherukupalli" userId="1c41145b-6b1a-4cf3-a52b-d6f69913f4c4" providerId="ADAL" clId="{9569338D-A0C7-BC45-9728-1720B495F107}" dt="2021-12-08T18:55:22.043" v="134" actId="478"/>
          <ac:spMkLst>
            <pc:docMk/>
            <pc:sldMk cId="2311229381" sldId="337"/>
            <ac:spMk id="9" creationId="{80847172-F92E-7747-A128-4ADF09BFA683}"/>
          </ac:spMkLst>
        </pc:spChg>
        <pc:spChg chg="add">
          <ac:chgData name="Chayadeepsai Cherukupalli" userId="1c41145b-6b1a-4cf3-a52b-d6f69913f4c4" providerId="ADAL" clId="{9569338D-A0C7-BC45-9728-1720B495F107}" dt="2021-12-08T18:57:25.280" v="181" actId="26606"/>
          <ac:spMkLst>
            <pc:docMk/>
            <pc:sldMk cId="2311229381" sldId="337"/>
            <ac:spMk id="13" creationId="{71B62618-0D02-4C29-88C5-1EDF7F32343E}"/>
          </ac:spMkLst>
        </pc:spChg>
        <pc:spChg chg="add">
          <ac:chgData name="Chayadeepsai Cherukupalli" userId="1c41145b-6b1a-4cf3-a52b-d6f69913f4c4" providerId="ADAL" clId="{9569338D-A0C7-BC45-9728-1720B495F107}" dt="2021-12-08T18:57:25.280" v="181" actId="26606"/>
          <ac:spMkLst>
            <pc:docMk/>
            <pc:sldMk cId="2311229381" sldId="337"/>
            <ac:spMk id="15" creationId="{1E2747F4-A0AE-425C-B527-E3E32461FEF5}"/>
          </ac:spMkLst>
        </pc:spChg>
        <pc:spChg chg="add">
          <ac:chgData name="Chayadeepsai Cherukupalli" userId="1c41145b-6b1a-4cf3-a52b-d6f69913f4c4" providerId="ADAL" clId="{9569338D-A0C7-BC45-9728-1720B495F107}" dt="2021-12-08T18:57:25.280" v="181" actId="26606"/>
          <ac:spMkLst>
            <pc:docMk/>
            <pc:sldMk cId="2311229381" sldId="337"/>
            <ac:spMk id="17" creationId="{9707F29A-1576-479E-B227-0D6498601B4A}"/>
          </ac:spMkLst>
        </pc:spChg>
        <pc:spChg chg="add">
          <ac:chgData name="Chayadeepsai Cherukupalli" userId="1c41145b-6b1a-4cf3-a52b-d6f69913f4c4" providerId="ADAL" clId="{9569338D-A0C7-BC45-9728-1720B495F107}" dt="2021-12-08T18:57:25.280" v="181" actId="26606"/>
          <ac:spMkLst>
            <pc:docMk/>
            <pc:sldMk cId="2311229381" sldId="337"/>
            <ac:spMk id="19" creationId="{F17B26C7-6F2F-453C-9C08-71E199E527A8}"/>
          </ac:spMkLst>
        </pc:spChg>
        <pc:spChg chg="add">
          <ac:chgData name="Chayadeepsai Cherukupalli" userId="1c41145b-6b1a-4cf3-a52b-d6f69913f4c4" providerId="ADAL" clId="{9569338D-A0C7-BC45-9728-1720B495F107}" dt="2021-12-08T18:57:25.280" v="181" actId="26606"/>
          <ac:spMkLst>
            <pc:docMk/>
            <pc:sldMk cId="2311229381" sldId="337"/>
            <ac:spMk id="21" creationId="{75F28DDD-9641-43BA-944D-79B0687051F1}"/>
          </ac:spMkLst>
        </pc:spChg>
        <pc:spChg chg="add">
          <ac:chgData name="Chayadeepsai Cherukupalli" userId="1c41145b-6b1a-4cf3-a52b-d6f69913f4c4" providerId="ADAL" clId="{9569338D-A0C7-BC45-9728-1720B495F107}" dt="2021-12-08T18:57:25.280" v="181" actId="26606"/>
          <ac:spMkLst>
            <pc:docMk/>
            <pc:sldMk cId="2311229381" sldId="337"/>
            <ac:spMk id="23" creationId="{32AA2954-062E-4B72-A97B-0B066FB156D8}"/>
          </ac:spMkLst>
        </pc:spChg>
        <pc:spChg chg="mod">
          <ac:chgData name="Chayadeepsai Cherukupalli" userId="1c41145b-6b1a-4cf3-a52b-d6f69913f4c4" providerId="ADAL" clId="{9569338D-A0C7-BC45-9728-1720B495F107}" dt="2021-12-08T19:25:46.026" v="444" actId="20577"/>
          <ac:spMkLst>
            <pc:docMk/>
            <pc:sldMk cId="2311229381" sldId="337"/>
            <ac:spMk id="24" creationId="{7722F5A1-92A0-C344-94AC-80166DF49413}"/>
          </ac:spMkLst>
        </pc:spChg>
        <pc:spChg chg="add">
          <ac:chgData name="Chayadeepsai Cherukupalli" userId="1c41145b-6b1a-4cf3-a52b-d6f69913f4c4" providerId="ADAL" clId="{9569338D-A0C7-BC45-9728-1720B495F107}" dt="2021-12-08T18:57:25.280" v="181" actId="26606"/>
          <ac:spMkLst>
            <pc:docMk/>
            <pc:sldMk cId="2311229381" sldId="337"/>
            <ac:spMk id="25" creationId="{10CA29A6-E0B1-40CD-ADF7-7B8E932A3222}"/>
          </ac:spMkLst>
        </pc:spChg>
        <pc:spChg chg="add">
          <ac:chgData name="Chayadeepsai Cherukupalli" userId="1c41145b-6b1a-4cf3-a52b-d6f69913f4c4" providerId="ADAL" clId="{9569338D-A0C7-BC45-9728-1720B495F107}" dt="2021-12-08T18:57:25.280" v="181" actId="26606"/>
          <ac:spMkLst>
            <pc:docMk/>
            <pc:sldMk cId="2311229381" sldId="337"/>
            <ac:spMk id="27" creationId="{8DD5F866-AD72-475A-B6C6-54E4577D4AAC}"/>
          </ac:spMkLst>
        </pc:spChg>
        <pc:spChg chg="add">
          <ac:chgData name="Chayadeepsai Cherukupalli" userId="1c41145b-6b1a-4cf3-a52b-d6f69913f4c4" providerId="ADAL" clId="{9569338D-A0C7-BC45-9728-1720B495F107}" dt="2021-12-08T18:57:25.280" v="181" actId="26606"/>
          <ac:spMkLst>
            <pc:docMk/>
            <pc:sldMk cId="2311229381" sldId="337"/>
            <ac:spMk id="29" creationId="{C02BAD4C-6EA9-4F10-92D4-A1C8C53DAEE4}"/>
          </ac:spMkLst>
        </pc:spChg>
        <pc:spChg chg="mod">
          <ac:chgData name="Chayadeepsai Cherukupalli" userId="1c41145b-6b1a-4cf3-a52b-d6f69913f4c4" providerId="ADAL" clId="{9569338D-A0C7-BC45-9728-1720B495F107}" dt="2021-12-08T19:25:42.218" v="443" actId="20577"/>
          <ac:spMkLst>
            <pc:docMk/>
            <pc:sldMk cId="2311229381" sldId="337"/>
            <ac:spMk id="33" creationId="{9CB97832-1A4D-984F-BD14-2A9583EA5F9F}"/>
          </ac:spMkLst>
        </pc:spChg>
        <pc:grpChg chg="del">
          <ac:chgData name="Chayadeepsai Cherukupalli" userId="1c41145b-6b1a-4cf3-a52b-d6f69913f4c4" providerId="ADAL" clId="{9569338D-A0C7-BC45-9728-1720B495F107}" dt="2021-12-08T19:25:48.982" v="445" actId="478"/>
          <ac:grpSpMkLst>
            <pc:docMk/>
            <pc:sldMk cId="2311229381" sldId="337"/>
            <ac:grpSpMk id="14" creationId="{09BB774B-09C9-3A47-A6A6-48819A097370}"/>
          </ac:grpSpMkLst>
        </pc:grpChg>
        <pc:grpChg chg="del">
          <ac:chgData name="Chayadeepsai Cherukupalli" userId="1c41145b-6b1a-4cf3-a52b-d6f69913f4c4" providerId="ADAL" clId="{9569338D-A0C7-BC45-9728-1720B495F107}" dt="2021-12-08T19:25:50.603" v="446" actId="478"/>
          <ac:grpSpMkLst>
            <pc:docMk/>
            <pc:sldMk cId="2311229381" sldId="337"/>
            <ac:grpSpMk id="20" creationId="{D7EA43A5-E7E0-A043-9BD2-86B870537386}"/>
          </ac:grpSpMkLst>
        </pc:grpChg>
        <pc:grpChg chg="del">
          <ac:chgData name="Chayadeepsai Cherukupalli" userId="1c41145b-6b1a-4cf3-a52b-d6f69913f4c4" providerId="ADAL" clId="{9569338D-A0C7-BC45-9728-1720B495F107}" dt="2021-12-08T19:25:52.473" v="447" actId="478"/>
          <ac:grpSpMkLst>
            <pc:docMk/>
            <pc:sldMk cId="2311229381" sldId="337"/>
            <ac:grpSpMk id="26" creationId="{3B4B1C40-6F6A-E149-B209-51BB11CC9F8A}"/>
          </ac:grpSpMkLst>
        </pc:grpChg>
        <pc:grpChg chg="del">
          <ac:chgData name="Chayadeepsai Cherukupalli" userId="1c41145b-6b1a-4cf3-a52b-d6f69913f4c4" providerId="ADAL" clId="{9569338D-A0C7-BC45-9728-1720B495F107}" dt="2021-12-08T19:25:54.132" v="448" actId="478"/>
          <ac:grpSpMkLst>
            <pc:docMk/>
            <pc:sldMk cId="2311229381" sldId="337"/>
            <ac:grpSpMk id="31" creationId="{8AFEABAB-9D19-6E4B-8122-B681BDA1B290}"/>
          </ac:grpSpMkLst>
        </pc:grpChg>
        <pc:graphicFrameChg chg="mod ord modGraphic">
          <ac:chgData name="Chayadeepsai Cherukupalli" userId="1c41145b-6b1a-4cf3-a52b-d6f69913f4c4" providerId="ADAL" clId="{9569338D-A0C7-BC45-9728-1720B495F107}" dt="2021-12-08T20:39:46.601" v="614"/>
          <ac:graphicFrameMkLst>
            <pc:docMk/>
            <pc:sldMk cId="2311229381" sldId="337"/>
            <ac:graphicFrameMk id="8" creationId="{F704BF16-1AAD-41DB-A04C-810F49EBA605}"/>
          </ac:graphicFrameMkLst>
        </pc:graphicFrameChg>
      </pc:sldChg>
      <pc:sldChg chg="modSp mod">
        <pc:chgData name="Chayadeepsai Cherukupalli" userId="1c41145b-6b1a-4cf3-a52b-d6f69913f4c4" providerId="ADAL" clId="{9569338D-A0C7-BC45-9728-1720B495F107}" dt="2021-12-08T20:04:56.216" v="589" actId="1076"/>
        <pc:sldMkLst>
          <pc:docMk/>
          <pc:sldMk cId="2301028868" sldId="339"/>
        </pc:sldMkLst>
        <pc:spChg chg="mod">
          <ac:chgData name="Chayadeepsai Cherukupalli" userId="1c41145b-6b1a-4cf3-a52b-d6f69913f4c4" providerId="ADAL" clId="{9569338D-A0C7-BC45-9728-1720B495F107}" dt="2021-12-08T20:04:56.216" v="589" actId="1076"/>
          <ac:spMkLst>
            <pc:docMk/>
            <pc:sldMk cId="2301028868" sldId="339"/>
            <ac:spMk id="16" creationId="{463C8AF6-5EBB-3A4E-9464-F08173FEAFBE}"/>
          </ac:spMkLst>
        </pc:spChg>
      </pc:sldChg>
      <pc:sldChg chg="addSp delSp modSp new mod setBg delAnim modAnim">
        <pc:chgData name="Chayadeepsai Cherukupalli" userId="1c41145b-6b1a-4cf3-a52b-d6f69913f4c4" providerId="ADAL" clId="{9569338D-A0C7-BC45-9728-1720B495F107}" dt="2021-12-08T20:05:55.021" v="594" actId="20577"/>
        <pc:sldMkLst>
          <pc:docMk/>
          <pc:sldMk cId="560030580" sldId="359"/>
        </pc:sldMkLst>
        <pc:spChg chg="mod">
          <ac:chgData name="Chayadeepsai Cherukupalli" userId="1c41145b-6b1a-4cf3-a52b-d6f69913f4c4" providerId="ADAL" clId="{9569338D-A0C7-BC45-9728-1720B495F107}" dt="2021-12-08T20:05:55.021" v="594" actId="20577"/>
          <ac:spMkLst>
            <pc:docMk/>
            <pc:sldMk cId="560030580" sldId="359"/>
            <ac:spMk id="2" creationId="{08A590FF-1455-874E-A6E7-A6B5943CE331}"/>
          </ac:spMkLst>
        </pc:spChg>
        <pc:spChg chg="del mod">
          <ac:chgData name="Chayadeepsai Cherukupalli" userId="1c41145b-6b1a-4cf3-a52b-d6f69913f4c4" providerId="ADAL" clId="{9569338D-A0C7-BC45-9728-1720B495F107}" dt="2021-12-08T18:51:41.113" v="112" actId="478"/>
          <ac:spMkLst>
            <pc:docMk/>
            <pc:sldMk cId="560030580" sldId="359"/>
            <ac:spMk id="3" creationId="{0E9CFCDE-ABE6-C749-81D3-019949C1ABC8}"/>
          </ac:spMkLst>
        </pc:spChg>
        <pc:spChg chg="add del mod">
          <ac:chgData name="Chayadeepsai Cherukupalli" userId="1c41145b-6b1a-4cf3-a52b-d6f69913f4c4" providerId="ADAL" clId="{9569338D-A0C7-BC45-9728-1720B495F107}" dt="2021-12-08T18:51:43.486" v="113" actId="478"/>
          <ac:spMkLst>
            <pc:docMk/>
            <pc:sldMk cId="560030580" sldId="359"/>
            <ac:spMk id="5" creationId="{0A2AFD80-F483-014F-B59E-B4924886AF87}"/>
          </ac:spMkLst>
        </pc:spChg>
        <pc:spChg chg="add">
          <ac:chgData name="Chayadeepsai Cherukupalli" userId="1c41145b-6b1a-4cf3-a52b-d6f69913f4c4" providerId="ADAL" clId="{9569338D-A0C7-BC45-9728-1720B495F107}" dt="2021-12-08T18:52:07.914" v="120" actId="26606"/>
          <ac:spMkLst>
            <pc:docMk/>
            <pc:sldMk cId="560030580" sldId="359"/>
            <ac:spMk id="9" creationId="{DB691D59-8F51-4DD8-AD41-D568D29B08F8}"/>
          </ac:spMkLst>
        </pc:spChg>
        <pc:spChg chg="add">
          <ac:chgData name="Chayadeepsai Cherukupalli" userId="1c41145b-6b1a-4cf3-a52b-d6f69913f4c4" providerId="ADAL" clId="{9569338D-A0C7-BC45-9728-1720B495F107}" dt="2021-12-08T18:52:07.914" v="120" actId="26606"/>
          <ac:spMkLst>
            <pc:docMk/>
            <pc:sldMk cId="560030580" sldId="359"/>
            <ac:spMk id="10" creationId="{204AEF18-0627-48F3-9B3D-F7E8F050B1D4}"/>
          </ac:spMkLst>
        </pc:spChg>
        <pc:spChg chg="add">
          <ac:chgData name="Chayadeepsai Cherukupalli" userId="1c41145b-6b1a-4cf3-a52b-d6f69913f4c4" providerId="ADAL" clId="{9569338D-A0C7-BC45-9728-1720B495F107}" dt="2021-12-08T18:52:07.914" v="120" actId="26606"/>
          <ac:spMkLst>
            <pc:docMk/>
            <pc:sldMk cId="560030580" sldId="359"/>
            <ac:spMk id="11" creationId="{CEAEE08A-C572-438F-9753-B0D527A515A7}"/>
          </ac:spMkLst>
        </pc:spChg>
        <pc:spChg chg="add del">
          <ac:chgData name="Chayadeepsai Cherukupalli" userId="1c41145b-6b1a-4cf3-a52b-d6f69913f4c4" providerId="ADAL" clId="{9569338D-A0C7-BC45-9728-1720B495F107}" dt="2021-12-08T18:52:04.814" v="119" actId="26606"/>
          <ac:spMkLst>
            <pc:docMk/>
            <pc:sldMk cId="560030580" sldId="359"/>
            <ac:spMk id="12" creationId="{DB691D59-8F51-4DD8-AD41-D568D29B08F8}"/>
          </ac:spMkLst>
        </pc:spChg>
        <pc:spChg chg="add">
          <ac:chgData name="Chayadeepsai Cherukupalli" userId="1c41145b-6b1a-4cf3-a52b-d6f69913f4c4" providerId="ADAL" clId="{9569338D-A0C7-BC45-9728-1720B495F107}" dt="2021-12-08T18:52:07.914" v="120" actId="26606"/>
          <ac:spMkLst>
            <pc:docMk/>
            <pc:sldMk cId="560030580" sldId="359"/>
            <ac:spMk id="13" creationId="{DB93146F-62ED-4C59-844C-0935D0FB5031}"/>
          </ac:spMkLst>
        </pc:spChg>
        <pc:spChg chg="add del">
          <ac:chgData name="Chayadeepsai Cherukupalli" userId="1c41145b-6b1a-4cf3-a52b-d6f69913f4c4" providerId="ADAL" clId="{9569338D-A0C7-BC45-9728-1720B495F107}" dt="2021-12-08T18:52:04.814" v="119" actId="26606"/>
          <ac:spMkLst>
            <pc:docMk/>
            <pc:sldMk cId="560030580" sldId="359"/>
            <ac:spMk id="14" creationId="{204AEF18-0627-48F3-9B3D-F7E8F050B1D4}"/>
          </ac:spMkLst>
        </pc:spChg>
        <pc:spChg chg="add">
          <ac:chgData name="Chayadeepsai Cherukupalli" userId="1c41145b-6b1a-4cf3-a52b-d6f69913f4c4" providerId="ADAL" clId="{9569338D-A0C7-BC45-9728-1720B495F107}" dt="2021-12-08T18:52:07.914" v="120" actId="26606"/>
          <ac:spMkLst>
            <pc:docMk/>
            <pc:sldMk cId="560030580" sldId="359"/>
            <ac:spMk id="15" creationId="{F9CD4BEB-C391-4F7E-9838-95411A832349}"/>
          </ac:spMkLst>
        </pc:spChg>
        <pc:spChg chg="add del">
          <ac:chgData name="Chayadeepsai Cherukupalli" userId="1c41145b-6b1a-4cf3-a52b-d6f69913f4c4" providerId="ADAL" clId="{9569338D-A0C7-BC45-9728-1720B495F107}" dt="2021-12-08T18:52:04.814" v="119" actId="26606"/>
          <ac:spMkLst>
            <pc:docMk/>
            <pc:sldMk cId="560030580" sldId="359"/>
            <ac:spMk id="16" creationId="{CEAEE08A-C572-438F-9753-B0D527A515A7}"/>
          </ac:spMkLst>
        </pc:spChg>
        <pc:spChg chg="add del">
          <ac:chgData name="Chayadeepsai Cherukupalli" userId="1c41145b-6b1a-4cf3-a52b-d6f69913f4c4" providerId="ADAL" clId="{9569338D-A0C7-BC45-9728-1720B495F107}" dt="2021-12-08T18:52:04.814" v="119" actId="26606"/>
          <ac:spMkLst>
            <pc:docMk/>
            <pc:sldMk cId="560030580" sldId="359"/>
            <ac:spMk id="18" creationId="{DB93146F-62ED-4C59-844C-0935D0FB5031}"/>
          </ac:spMkLst>
        </pc:spChg>
        <pc:spChg chg="add del">
          <ac:chgData name="Chayadeepsai Cherukupalli" userId="1c41145b-6b1a-4cf3-a52b-d6f69913f4c4" providerId="ADAL" clId="{9569338D-A0C7-BC45-9728-1720B495F107}" dt="2021-12-08T18:52:04.814" v="119" actId="26606"/>
          <ac:spMkLst>
            <pc:docMk/>
            <pc:sldMk cId="560030580" sldId="359"/>
            <ac:spMk id="20" creationId="{B1A515B1-A9B3-49B0-AE0D-D038D42C21A9}"/>
          </ac:spMkLst>
        </pc:spChg>
        <pc:spChg chg="add mod">
          <ac:chgData name="Chayadeepsai Cherukupalli" userId="1c41145b-6b1a-4cf3-a52b-d6f69913f4c4" providerId="ADAL" clId="{9569338D-A0C7-BC45-9728-1720B495F107}" dt="2021-12-08T19:58:40.776" v="551" actId="404"/>
          <ac:spMkLst>
            <pc:docMk/>
            <pc:sldMk cId="560030580" sldId="359"/>
            <ac:spMk id="36" creationId="{4EBE5EC6-58A6-8D49-B559-EDAC6DAA0998}"/>
          </ac:spMkLst>
        </pc:spChg>
        <pc:spChg chg="add mod">
          <ac:chgData name="Chayadeepsai Cherukupalli" userId="1c41145b-6b1a-4cf3-a52b-d6f69913f4c4" providerId="ADAL" clId="{9569338D-A0C7-BC45-9728-1720B495F107}" dt="2021-12-08T19:58:50.130" v="552" actId="1076"/>
          <ac:spMkLst>
            <pc:docMk/>
            <pc:sldMk cId="560030580" sldId="359"/>
            <ac:spMk id="37" creationId="{84DC527F-B194-0A4F-BBFC-75CF86C4DB1F}"/>
          </ac:spMkLst>
        </pc:spChg>
        <pc:grpChg chg="del">
          <ac:chgData name="Chayadeepsai Cherukupalli" userId="1c41145b-6b1a-4cf3-a52b-d6f69913f4c4" providerId="ADAL" clId="{9569338D-A0C7-BC45-9728-1720B495F107}" dt="2021-12-08T19:25:35.260" v="442" actId="478"/>
          <ac:grpSpMkLst>
            <pc:docMk/>
            <pc:sldMk cId="560030580" sldId="359"/>
            <ac:grpSpMk id="24" creationId="{638E6367-9EC3-D14A-9273-34982A73C601}"/>
          </ac:grpSpMkLst>
        </pc:grpChg>
        <pc:grpChg chg="del">
          <ac:chgData name="Chayadeepsai Cherukupalli" userId="1c41145b-6b1a-4cf3-a52b-d6f69913f4c4" providerId="ADAL" clId="{9569338D-A0C7-BC45-9728-1720B495F107}" dt="2021-12-08T19:25:35.260" v="442" actId="478"/>
          <ac:grpSpMkLst>
            <pc:docMk/>
            <pc:sldMk cId="560030580" sldId="359"/>
            <ac:grpSpMk id="25" creationId="{4B93EFF6-DCBE-6649-87F1-AC8392805813}"/>
          </ac:grpSpMkLst>
        </pc:grpChg>
        <pc:grpChg chg="del">
          <ac:chgData name="Chayadeepsai Cherukupalli" userId="1c41145b-6b1a-4cf3-a52b-d6f69913f4c4" providerId="ADAL" clId="{9569338D-A0C7-BC45-9728-1720B495F107}" dt="2021-12-08T19:25:35.260" v="442" actId="478"/>
          <ac:grpSpMkLst>
            <pc:docMk/>
            <pc:sldMk cId="560030580" sldId="359"/>
            <ac:grpSpMk id="26" creationId="{45DBB229-9FAD-B442-955E-BCAE3B818052}"/>
          </ac:grpSpMkLst>
        </pc:grpChg>
        <pc:grpChg chg="del">
          <ac:chgData name="Chayadeepsai Cherukupalli" userId="1c41145b-6b1a-4cf3-a52b-d6f69913f4c4" providerId="ADAL" clId="{9569338D-A0C7-BC45-9728-1720B495F107}" dt="2021-12-08T19:25:35.260" v="442" actId="478"/>
          <ac:grpSpMkLst>
            <pc:docMk/>
            <pc:sldMk cId="560030580" sldId="359"/>
            <ac:grpSpMk id="27" creationId="{905D6C4F-082D-434F-8355-D8179AB13814}"/>
          </ac:grpSpMkLst>
        </pc:grpChg>
        <pc:picChg chg="add mod">
          <ac:chgData name="Chayadeepsai Cherukupalli" userId="1c41145b-6b1a-4cf3-a52b-d6f69913f4c4" providerId="ADAL" clId="{9569338D-A0C7-BC45-9728-1720B495F107}" dt="2021-12-08T20:00:27.725" v="569" actId="14100"/>
          <ac:picMkLst>
            <pc:docMk/>
            <pc:sldMk cId="560030580" sldId="359"/>
            <ac:picMk id="7" creationId="{87D70D96-29FF-2C46-9095-A0860FEF4579}"/>
          </ac:picMkLst>
        </pc:picChg>
        <pc:picChg chg="add del mod">
          <ac:chgData name="Chayadeepsai Cherukupalli" userId="1c41145b-6b1a-4cf3-a52b-d6f69913f4c4" providerId="ADAL" clId="{9569338D-A0C7-BC45-9728-1720B495F107}" dt="2021-12-08T18:53:03.669" v="122" actId="931"/>
          <ac:picMkLst>
            <pc:docMk/>
            <pc:sldMk cId="560030580" sldId="359"/>
            <ac:picMk id="17" creationId="{82675A07-DF6C-0546-9AD2-6AF57090D6CF}"/>
          </ac:picMkLst>
        </pc:picChg>
        <pc:picChg chg="add del mod">
          <ac:chgData name="Chayadeepsai Cherukupalli" userId="1c41145b-6b1a-4cf3-a52b-d6f69913f4c4" providerId="ADAL" clId="{9569338D-A0C7-BC45-9728-1720B495F107}" dt="2021-12-08T19:54:44.897" v="544" actId="478"/>
          <ac:picMkLst>
            <pc:docMk/>
            <pc:sldMk cId="560030580" sldId="359"/>
            <ac:picMk id="21" creationId="{A3500681-5FA2-114B-AFB3-874C7D209C0C}"/>
          </ac:picMkLst>
        </pc:picChg>
        <pc:picChg chg="add mod">
          <ac:chgData name="Chayadeepsai Cherukupalli" userId="1c41145b-6b1a-4cf3-a52b-d6f69913f4c4" providerId="ADAL" clId="{9569338D-A0C7-BC45-9728-1720B495F107}" dt="2021-12-08T20:01:12.007" v="571" actId="1076"/>
          <ac:picMkLst>
            <pc:docMk/>
            <pc:sldMk cId="560030580" sldId="359"/>
            <ac:picMk id="39" creationId="{745D8764-7C69-154F-8BE8-9AF796EC5635}"/>
          </ac:picMkLst>
        </pc:picChg>
        <pc:picChg chg="add mod modCrop">
          <ac:chgData name="Chayadeepsai Cherukupalli" userId="1c41145b-6b1a-4cf3-a52b-d6f69913f4c4" providerId="ADAL" clId="{9569338D-A0C7-BC45-9728-1720B495F107}" dt="2021-12-08T20:00:58.624" v="570" actId="1076"/>
          <ac:picMkLst>
            <pc:docMk/>
            <pc:sldMk cId="560030580" sldId="359"/>
            <ac:picMk id="41" creationId="{F4E7130B-7FB0-D34E-9623-D201B801ED79}"/>
          </ac:picMkLst>
        </pc:picChg>
      </pc:sldChg>
      <pc:sldChg chg="addSp delSp modSp new mod modAnim">
        <pc:chgData name="Chayadeepsai Cherukupalli" userId="1c41145b-6b1a-4cf3-a52b-d6f69913f4c4" providerId="ADAL" clId="{9569338D-A0C7-BC45-9728-1720B495F107}" dt="2021-12-08T20:11:32.301" v="611"/>
        <pc:sldMkLst>
          <pc:docMk/>
          <pc:sldMk cId="3434709580" sldId="360"/>
        </pc:sldMkLst>
        <pc:spChg chg="mod">
          <ac:chgData name="Chayadeepsai Cherukupalli" userId="1c41145b-6b1a-4cf3-a52b-d6f69913f4c4" providerId="ADAL" clId="{9569338D-A0C7-BC45-9728-1720B495F107}" dt="2021-12-08T20:03:33.206" v="584" actId="207"/>
          <ac:spMkLst>
            <pc:docMk/>
            <pc:sldMk cId="3434709580" sldId="360"/>
            <ac:spMk id="2" creationId="{7883E4D8-E52D-8945-A9E0-539CE6B5C95E}"/>
          </ac:spMkLst>
        </pc:spChg>
        <pc:spChg chg="del">
          <ac:chgData name="Chayadeepsai Cherukupalli" userId="1c41145b-6b1a-4cf3-a52b-d6f69913f4c4" providerId="ADAL" clId="{9569338D-A0C7-BC45-9728-1720B495F107}" dt="2021-12-08T18:59:41.745" v="341" actId="478"/>
          <ac:spMkLst>
            <pc:docMk/>
            <pc:sldMk cId="3434709580" sldId="360"/>
            <ac:spMk id="3" creationId="{352BF82D-C5B6-FC45-BB1D-C306A030C816}"/>
          </ac:spMkLst>
        </pc:spChg>
        <pc:spChg chg="add mod">
          <ac:chgData name="Chayadeepsai Cherukupalli" userId="1c41145b-6b1a-4cf3-a52b-d6f69913f4c4" providerId="ADAL" clId="{9569338D-A0C7-BC45-9728-1720B495F107}" dt="2021-12-08T20:10:34.200" v="604" actId="1076"/>
          <ac:spMkLst>
            <pc:docMk/>
            <pc:sldMk cId="3434709580" sldId="360"/>
            <ac:spMk id="22" creationId="{B052F536-9DBA-2848-A93D-58753CF511EF}"/>
          </ac:spMkLst>
        </pc:spChg>
        <pc:grpChg chg="del">
          <ac:chgData name="Chayadeepsai Cherukupalli" userId="1c41145b-6b1a-4cf3-a52b-d6f69913f4c4" providerId="ADAL" clId="{9569338D-A0C7-BC45-9728-1720B495F107}" dt="2021-12-08T19:25:58.548" v="449" actId="478"/>
          <ac:grpSpMkLst>
            <pc:docMk/>
            <pc:sldMk cId="3434709580" sldId="360"/>
            <ac:grpSpMk id="8" creationId="{702E8C53-E92F-C44A-972B-D01EB35096AF}"/>
          </ac:grpSpMkLst>
        </pc:grpChg>
        <pc:grpChg chg="del">
          <ac:chgData name="Chayadeepsai Cherukupalli" userId="1c41145b-6b1a-4cf3-a52b-d6f69913f4c4" providerId="ADAL" clId="{9569338D-A0C7-BC45-9728-1720B495F107}" dt="2021-12-08T19:26:03.655" v="450" actId="478"/>
          <ac:grpSpMkLst>
            <pc:docMk/>
            <pc:sldMk cId="3434709580" sldId="360"/>
            <ac:grpSpMk id="13" creationId="{B9313E74-2774-2C48-BD8F-F53A2A7E3E3A}"/>
          </ac:grpSpMkLst>
        </pc:grpChg>
        <pc:grpChg chg="del">
          <ac:chgData name="Chayadeepsai Cherukupalli" userId="1c41145b-6b1a-4cf3-a52b-d6f69913f4c4" providerId="ADAL" clId="{9569338D-A0C7-BC45-9728-1720B495F107}" dt="2021-12-08T19:26:03.655" v="450" actId="478"/>
          <ac:grpSpMkLst>
            <pc:docMk/>
            <pc:sldMk cId="3434709580" sldId="360"/>
            <ac:grpSpMk id="16" creationId="{1AEA6E0D-CFFD-724B-90F6-BA2679FEFAC8}"/>
          </ac:grpSpMkLst>
        </pc:grpChg>
        <pc:grpChg chg="del">
          <ac:chgData name="Chayadeepsai Cherukupalli" userId="1c41145b-6b1a-4cf3-a52b-d6f69913f4c4" providerId="ADAL" clId="{9569338D-A0C7-BC45-9728-1720B495F107}" dt="2021-12-08T19:26:03.655" v="450" actId="478"/>
          <ac:grpSpMkLst>
            <pc:docMk/>
            <pc:sldMk cId="3434709580" sldId="360"/>
            <ac:grpSpMk id="19" creationId="{E13E0CFD-2345-244B-B07E-512935A21E4F}"/>
          </ac:grpSpMkLst>
        </pc:grpChg>
        <pc:picChg chg="add mod modCrop">
          <ac:chgData name="Chayadeepsai Cherukupalli" userId="1c41145b-6b1a-4cf3-a52b-d6f69913f4c4" providerId="ADAL" clId="{9569338D-A0C7-BC45-9728-1720B495F107}" dt="2021-12-08T20:04:16.263" v="586" actId="1076"/>
          <ac:picMkLst>
            <pc:docMk/>
            <pc:sldMk cId="3434709580" sldId="360"/>
            <ac:picMk id="5" creationId="{F6A1DA04-B1DE-1D4A-A9F2-298CC44A8512}"/>
          </ac:picMkLst>
        </pc:picChg>
        <pc:picChg chg="add mod modCrop">
          <ac:chgData name="Chayadeepsai Cherukupalli" userId="1c41145b-6b1a-4cf3-a52b-d6f69913f4c4" providerId="ADAL" clId="{9569338D-A0C7-BC45-9728-1720B495F107}" dt="2021-12-08T20:04:00.414" v="585" actId="732"/>
          <ac:picMkLst>
            <pc:docMk/>
            <pc:sldMk cId="3434709580" sldId="360"/>
            <ac:picMk id="7" creationId="{B16E877C-8609-D34E-A29E-94EFC04B4548}"/>
          </ac:picMkLst>
        </pc:picChg>
        <pc:picChg chg="add del mod modCrop">
          <ac:chgData name="Chayadeepsai Cherukupalli" userId="1c41145b-6b1a-4cf3-a52b-d6f69913f4c4" providerId="ADAL" clId="{9569338D-A0C7-BC45-9728-1720B495F107}" dt="2021-12-08T19:05:28.204" v="380" actId="478"/>
          <ac:picMkLst>
            <pc:docMk/>
            <pc:sldMk cId="3434709580" sldId="360"/>
            <ac:picMk id="9" creationId="{D21AB574-3246-A44B-B715-0E3EC3DEC059}"/>
          </ac:picMkLst>
        </pc:picChg>
        <pc:picChg chg="add mod modCrop">
          <ac:chgData name="Chayadeepsai Cherukupalli" userId="1c41145b-6b1a-4cf3-a52b-d6f69913f4c4" providerId="ADAL" clId="{9569338D-A0C7-BC45-9728-1720B495F107}" dt="2021-12-08T20:04:18.946" v="587" actId="1076"/>
          <ac:picMkLst>
            <pc:docMk/>
            <pc:sldMk cId="3434709580" sldId="360"/>
            <ac:picMk id="11" creationId="{FA490D7E-9748-5643-A03C-5C43F03E2241}"/>
          </ac:picMkLst>
        </pc:picChg>
      </pc:sldChg>
      <pc:sldChg chg="addSp delSp modSp new mod delAnim modAnim">
        <pc:chgData name="Chayadeepsai Cherukupalli" userId="1c41145b-6b1a-4cf3-a52b-d6f69913f4c4" providerId="ADAL" clId="{9569338D-A0C7-BC45-9728-1720B495F107}" dt="2021-12-08T20:52:29.991" v="632" actId="14100"/>
        <pc:sldMkLst>
          <pc:docMk/>
          <pc:sldMk cId="3177211919" sldId="361"/>
        </pc:sldMkLst>
        <pc:spChg chg="mod">
          <ac:chgData name="Chayadeepsai Cherukupalli" userId="1c41145b-6b1a-4cf3-a52b-d6f69913f4c4" providerId="ADAL" clId="{9569338D-A0C7-BC45-9728-1720B495F107}" dt="2021-12-08T20:06:51.158" v="600" actId="20577"/>
          <ac:spMkLst>
            <pc:docMk/>
            <pc:sldMk cId="3177211919" sldId="361"/>
            <ac:spMk id="2" creationId="{43A7E450-1393-274D-853E-5CE130EB7369}"/>
          </ac:spMkLst>
        </pc:spChg>
        <pc:spChg chg="del">
          <ac:chgData name="Chayadeepsai Cherukupalli" userId="1c41145b-6b1a-4cf3-a52b-d6f69913f4c4" providerId="ADAL" clId="{9569338D-A0C7-BC45-9728-1720B495F107}" dt="2021-12-08T19:16:07.975" v="434" actId="478"/>
          <ac:spMkLst>
            <pc:docMk/>
            <pc:sldMk cId="3177211919" sldId="361"/>
            <ac:spMk id="3" creationId="{FF68BA1D-B3A7-AF4F-8888-72086045E6BA}"/>
          </ac:spMkLst>
        </pc:spChg>
        <pc:grpChg chg="del">
          <ac:chgData name="Chayadeepsai Cherukupalli" userId="1c41145b-6b1a-4cf3-a52b-d6f69913f4c4" providerId="ADAL" clId="{9569338D-A0C7-BC45-9728-1720B495F107}" dt="2021-12-08T19:26:12.241" v="451" actId="478"/>
          <ac:grpSpMkLst>
            <pc:docMk/>
            <pc:sldMk cId="3177211919" sldId="361"/>
            <ac:grpSpMk id="6" creationId="{4C64A959-BE19-D84C-ABD6-BCF6F988965C}"/>
          </ac:grpSpMkLst>
        </pc:grpChg>
        <pc:grpChg chg="del">
          <ac:chgData name="Chayadeepsai Cherukupalli" userId="1c41145b-6b1a-4cf3-a52b-d6f69913f4c4" providerId="ADAL" clId="{9569338D-A0C7-BC45-9728-1720B495F107}" dt="2021-12-08T19:26:12.241" v="451" actId="478"/>
          <ac:grpSpMkLst>
            <pc:docMk/>
            <pc:sldMk cId="3177211919" sldId="361"/>
            <ac:grpSpMk id="9" creationId="{A433DCFC-4948-C448-8382-24EF765877F6}"/>
          </ac:grpSpMkLst>
        </pc:grpChg>
        <pc:grpChg chg="del">
          <ac:chgData name="Chayadeepsai Cherukupalli" userId="1c41145b-6b1a-4cf3-a52b-d6f69913f4c4" providerId="ADAL" clId="{9569338D-A0C7-BC45-9728-1720B495F107}" dt="2021-12-08T19:26:12.241" v="451" actId="478"/>
          <ac:grpSpMkLst>
            <pc:docMk/>
            <pc:sldMk cId="3177211919" sldId="361"/>
            <ac:grpSpMk id="12" creationId="{844381E5-BF17-4D49-879C-DFF12272CF75}"/>
          </ac:grpSpMkLst>
        </pc:grpChg>
        <pc:grpChg chg="del">
          <ac:chgData name="Chayadeepsai Cherukupalli" userId="1c41145b-6b1a-4cf3-a52b-d6f69913f4c4" providerId="ADAL" clId="{9569338D-A0C7-BC45-9728-1720B495F107}" dt="2021-12-08T19:26:12.241" v="451" actId="478"/>
          <ac:grpSpMkLst>
            <pc:docMk/>
            <pc:sldMk cId="3177211919" sldId="361"/>
            <ac:grpSpMk id="15" creationId="{2768C180-1FE7-9149-A65A-97834991B44D}"/>
          </ac:grpSpMkLst>
        </pc:grpChg>
        <pc:picChg chg="add del mod">
          <ac:chgData name="Chayadeepsai Cherukupalli" userId="1c41145b-6b1a-4cf3-a52b-d6f69913f4c4" providerId="ADAL" clId="{9569338D-A0C7-BC45-9728-1720B495F107}" dt="2021-12-08T19:33:58.043" v="452" actId="478"/>
          <ac:picMkLst>
            <pc:docMk/>
            <pc:sldMk cId="3177211919" sldId="361"/>
            <ac:picMk id="5" creationId="{7EFD865D-C2DE-0642-93E1-CBB1008F8814}"/>
          </ac:picMkLst>
        </pc:picChg>
        <pc:picChg chg="add del mod modCrop">
          <ac:chgData name="Chayadeepsai Cherukupalli" userId="1c41145b-6b1a-4cf3-a52b-d6f69913f4c4" providerId="ADAL" clId="{9569338D-A0C7-BC45-9728-1720B495F107}" dt="2021-12-08T20:46:53.691" v="615" actId="478"/>
          <ac:picMkLst>
            <pc:docMk/>
            <pc:sldMk cId="3177211919" sldId="361"/>
            <ac:picMk id="19" creationId="{545E2A28-FB5A-CF41-A140-62756DD0C4EE}"/>
          </ac:picMkLst>
        </pc:picChg>
        <pc:picChg chg="add del mod">
          <ac:chgData name="Chayadeepsai Cherukupalli" userId="1c41145b-6b1a-4cf3-a52b-d6f69913f4c4" providerId="ADAL" clId="{9569338D-A0C7-BC45-9728-1720B495F107}" dt="2021-12-08T20:48:43.105" v="620" actId="478"/>
          <ac:picMkLst>
            <pc:docMk/>
            <pc:sldMk cId="3177211919" sldId="361"/>
            <ac:picMk id="20" creationId="{9CA9B247-B982-8847-B10C-6F5FF7CB09D7}"/>
          </ac:picMkLst>
        </pc:picChg>
        <pc:picChg chg="add del mod">
          <ac:chgData name="Chayadeepsai Cherukupalli" userId="1c41145b-6b1a-4cf3-a52b-d6f69913f4c4" providerId="ADAL" clId="{9569338D-A0C7-BC45-9728-1720B495F107}" dt="2021-12-08T20:50:00.737" v="624" actId="478"/>
          <ac:picMkLst>
            <pc:docMk/>
            <pc:sldMk cId="3177211919" sldId="361"/>
            <ac:picMk id="21" creationId="{DF340BFA-1017-EC4C-B6D3-A2CB8ED7E5F1}"/>
          </ac:picMkLst>
        </pc:picChg>
        <pc:picChg chg="add del mod">
          <ac:chgData name="Chayadeepsai Cherukupalli" userId="1c41145b-6b1a-4cf3-a52b-d6f69913f4c4" providerId="ADAL" clId="{9569338D-A0C7-BC45-9728-1720B495F107}" dt="2021-12-08T20:52:08.301" v="629" actId="478"/>
          <ac:picMkLst>
            <pc:docMk/>
            <pc:sldMk cId="3177211919" sldId="361"/>
            <ac:picMk id="22" creationId="{94682F2D-D263-A74E-B4B2-7A82CC2840C1}"/>
          </ac:picMkLst>
        </pc:picChg>
        <pc:picChg chg="add mod">
          <ac:chgData name="Chayadeepsai Cherukupalli" userId="1c41145b-6b1a-4cf3-a52b-d6f69913f4c4" providerId="ADAL" clId="{9569338D-A0C7-BC45-9728-1720B495F107}" dt="2021-12-08T20:52:29.991" v="632" actId="14100"/>
          <ac:picMkLst>
            <pc:docMk/>
            <pc:sldMk cId="3177211919" sldId="361"/>
            <ac:picMk id="23" creationId="{D36CC657-AE5F-2A4B-B871-D598B9446E1E}"/>
          </ac:picMkLst>
        </pc:picChg>
      </pc:sldChg>
    </pc:docChg>
  </pc:docChgLst>
  <pc:docChgLst>
    <pc:chgData name="Mu-Hua Hsu" userId="S::hsu269@purdue.edu::8befa6be-c897-4576-8d95-0a7201ece3cc" providerId="AD" clId="Web-{34E78281-0B07-4847-9BC6-ED0BE8E44386}"/>
    <pc:docChg chg="modSld">
      <pc:chgData name="Mu-Hua Hsu" userId="S::hsu269@purdue.edu::8befa6be-c897-4576-8d95-0a7201ece3cc" providerId="AD" clId="Web-{34E78281-0B07-4847-9BC6-ED0BE8E44386}" dt="2021-12-06T23:50:32.533" v="1"/>
      <pc:docMkLst>
        <pc:docMk/>
      </pc:docMkLst>
      <pc:sldChg chg="addSp delSp">
        <pc:chgData name="Mu-Hua Hsu" userId="S::hsu269@purdue.edu::8befa6be-c897-4576-8d95-0a7201ece3cc" providerId="AD" clId="Web-{34E78281-0B07-4847-9BC6-ED0BE8E44386}" dt="2021-12-06T23:50:32.533" v="1"/>
        <pc:sldMkLst>
          <pc:docMk/>
          <pc:sldMk cId="0" sldId="266"/>
        </pc:sldMkLst>
        <pc:spChg chg="add del">
          <ac:chgData name="Mu-Hua Hsu" userId="S::hsu269@purdue.edu::8befa6be-c897-4576-8d95-0a7201ece3cc" providerId="AD" clId="Web-{34E78281-0B07-4847-9BC6-ED0BE8E44386}" dt="2021-12-06T23:50:32.533" v="1"/>
          <ac:spMkLst>
            <pc:docMk/>
            <pc:sldMk cId="0" sldId="266"/>
            <ac:spMk id="2" creationId="{9749F2DA-56B7-4931-AD32-BC27F3A02C9F}"/>
          </ac:spMkLst>
        </pc:spChg>
      </pc:sldChg>
    </pc:docChg>
  </pc:docChgLst>
  <pc:docChgLst>
    <pc:chgData name="San Martin Galindo, Jose M" userId="S::jsanmar@purdue.edu::2d804a46-2853-4727-82ab-6c99bc669d3c" providerId="AD" clId="Web-{FCB917B5-DD6F-4A03-A53C-BA076BD1FA54}"/>
    <pc:docChg chg="modSld">
      <pc:chgData name="San Martin Galindo, Jose M" userId="S::jsanmar@purdue.edu::2d804a46-2853-4727-82ab-6c99bc669d3c" providerId="AD" clId="Web-{FCB917B5-DD6F-4A03-A53C-BA076BD1FA54}" dt="2021-12-07T00:19:34.272" v="12"/>
      <pc:docMkLst>
        <pc:docMk/>
      </pc:docMkLst>
      <pc:sldChg chg="addSp delSp modSp">
        <pc:chgData name="San Martin Galindo, Jose M" userId="S::jsanmar@purdue.edu::2d804a46-2853-4727-82ab-6c99bc669d3c" providerId="AD" clId="Web-{FCB917B5-DD6F-4A03-A53C-BA076BD1FA54}" dt="2021-12-07T00:19:34.272" v="12"/>
        <pc:sldMkLst>
          <pc:docMk/>
          <pc:sldMk cId="0" sldId="266"/>
        </pc:sldMkLst>
        <pc:picChg chg="add del mod">
          <ac:chgData name="San Martin Galindo, Jose M" userId="S::jsanmar@purdue.edu::2d804a46-2853-4727-82ab-6c99bc669d3c" providerId="AD" clId="Web-{FCB917B5-DD6F-4A03-A53C-BA076BD1FA54}" dt="2021-12-07T00:14:06.115" v="3"/>
          <ac:picMkLst>
            <pc:docMk/>
            <pc:sldMk cId="0" sldId="266"/>
            <ac:picMk id="2" creationId="{A285128E-C491-4706-9F4D-DBE9E6D4609A}"/>
          </ac:picMkLst>
        </pc:picChg>
        <pc:picChg chg="add del mod ord">
          <ac:chgData name="San Martin Galindo, Jose M" userId="S::jsanmar@purdue.edu::2d804a46-2853-4727-82ab-6c99bc669d3c" providerId="AD" clId="Web-{FCB917B5-DD6F-4A03-A53C-BA076BD1FA54}" dt="2021-12-07T00:19:29.943" v="10"/>
          <ac:picMkLst>
            <pc:docMk/>
            <pc:sldMk cId="0" sldId="266"/>
            <ac:picMk id="5" creationId="{E9934BB7-8780-424A-8758-FDC3B472DAAB}"/>
          </ac:picMkLst>
        </pc:picChg>
        <pc:picChg chg="add del mod">
          <ac:chgData name="San Martin Galindo, Jose M" userId="S::jsanmar@purdue.edu::2d804a46-2853-4727-82ab-6c99bc669d3c" providerId="AD" clId="Web-{FCB917B5-DD6F-4A03-A53C-BA076BD1FA54}" dt="2021-12-07T00:15:46.850" v="9"/>
          <ac:picMkLst>
            <pc:docMk/>
            <pc:sldMk cId="0" sldId="266"/>
            <ac:picMk id="7" creationId="{9BCBB8BF-7247-48AB-93D4-88CF0D0935A1}"/>
          </ac:picMkLst>
        </pc:picChg>
        <pc:picChg chg="add del mod">
          <ac:chgData name="San Martin Galindo, Jose M" userId="S::jsanmar@purdue.edu::2d804a46-2853-4727-82ab-6c99bc669d3c" providerId="AD" clId="Web-{FCB917B5-DD6F-4A03-A53C-BA076BD1FA54}" dt="2021-12-07T00:19:34.272" v="12"/>
          <ac:picMkLst>
            <pc:docMk/>
            <pc:sldMk cId="0" sldId="266"/>
            <ac:picMk id="8" creationId="{60FE4A9A-19ED-461E-B610-03AAF5D87737}"/>
          </ac:picMkLst>
        </pc:picChg>
      </pc:sldChg>
    </pc:docChg>
  </pc:docChgLst>
  <pc:docChgLst>
    <pc:chgData name="Mu-Hua Hsu" userId="S::hsu269@purdue.edu::8befa6be-c897-4576-8d95-0a7201ece3cc" providerId="AD" clId="Web-{8866DD3F-A69E-4864-A760-63AA46517951}"/>
    <pc:docChg chg="modSld">
      <pc:chgData name="Mu-Hua Hsu" userId="S::hsu269@purdue.edu::8befa6be-c897-4576-8d95-0a7201ece3cc" providerId="AD" clId="Web-{8866DD3F-A69E-4864-A760-63AA46517951}" dt="2021-12-06T23:45:05.814" v="1" actId="1076"/>
      <pc:docMkLst>
        <pc:docMk/>
      </pc:docMkLst>
      <pc:sldChg chg="modSp">
        <pc:chgData name="Mu-Hua Hsu" userId="S::hsu269@purdue.edu::8befa6be-c897-4576-8d95-0a7201ece3cc" providerId="AD" clId="Web-{8866DD3F-A69E-4864-A760-63AA46517951}" dt="2021-12-06T23:45:05.814" v="1" actId="1076"/>
        <pc:sldMkLst>
          <pc:docMk/>
          <pc:sldMk cId="0" sldId="266"/>
        </pc:sldMkLst>
        <pc:picChg chg="mod">
          <ac:chgData name="Mu-Hua Hsu" userId="S::hsu269@purdue.edu::8befa6be-c897-4576-8d95-0a7201ece3cc" providerId="AD" clId="Web-{8866DD3F-A69E-4864-A760-63AA46517951}" dt="2021-12-06T23:45:05.814" v="1" actId="1076"/>
          <ac:picMkLst>
            <pc:docMk/>
            <pc:sldMk cId="0" sldId="266"/>
            <ac:picMk id="4" creationId="{095B6832-7D50-4524-B713-4C54593C2D7D}"/>
          </ac:picMkLst>
        </pc:picChg>
      </pc:sldChg>
    </pc:docChg>
  </pc:docChgLst>
  <pc:docChgLst>
    <pc:chgData name="Mu-Hua Hsu" userId="S::hsu269@purdue.edu::8befa6be-c897-4576-8d95-0a7201ece3cc" providerId="AD" clId="Web-{94166153-0000-415E-8126-CCB4998C79A8}"/>
    <pc:docChg chg="delSld modSld">
      <pc:chgData name="Mu-Hua Hsu" userId="S::hsu269@purdue.edu::8befa6be-c897-4576-8d95-0a7201ece3cc" providerId="AD" clId="Web-{94166153-0000-415E-8126-CCB4998C79A8}" dt="2021-12-08T03:10:48.562" v="1229"/>
      <pc:docMkLst>
        <pc:docMk/>
      </pc:docMkLst>
      <pc:sldChg chg="modNotes">
        <pc:chgData name="Mu-Hua Hsu" userId="S::hsu269@purdue.edu::8befa6be-c897-4576-8d95-0a7201ece3cc" providerId="AD" clId="Web-{94166153-0000-415E-8126-CCB4998C79A8}" dt="2021-12-08T02:56:34.977" v="333"/>
        <pc:sldMkLst>
          <pc:docMk/>
          <pc:sldMk cId="1728583981" sldId="324"/>
        </pc:sldMkLst>
      </pc:sldChg>
      <pc:sldChg chg="delSp del">
        <pc:chgData name="Mu-Hua Hsu" userId="S::hsu269@purdue.edu::8befa6be-c897-4576-8d95-0a7201ece3cc" providerId="AD" clId="Web-{94166153-0000-415E-8126-CCB4998C79A8}" dt="2021-12-08T02:41:03.644" v="29"/>
        <pc:sldMkLst>
          <pc:docMk/>
          <pc:sldMk cId="2939425440" sldId="326"/>
        </pc:sldMkLst>
        <pc:spChg chg="del">
          <ac:chgData name="Mu-Hua Hsu" userId="S::hsu269@purdue.edu::8befa6be-c897-4576-8d95-0a7201ece3cc" providerId="AD" clId="Web-{94166153-0000-415E-8126-CCB4998C79A8}" dt="2021-12-08T02:40:59.706" v="28"/>
          <ac:spMkLst>
            <pc:docMk/>
            <pc:sldMk cId="2939425440" sldId="326"/>
            <ac:spMk id="39" creationId="{BDA09E6B-D6E9-4AA1-822D-6259342F5EB3}"/>
          </ac:spMkLst>
        </pc:spChg>
      </pc:sldChg>
      <pc:sldChg chg="modNotes">
        <pc:chgData name="Mu-Hua Hsu" userId="S::hsu269@purdue.edu::8befa6be-c897-4576-8d95-0a7201ece3cc" providerId="AD" clId="Web-{94166153-0000-415E-8126-CCB4998C79A8}" dt="2021-12-08T03:10:48.562" v="1229"/>
        <pc:sldMkLst>
          <pc:docMk/>
          <pc:sldMk cId="3190677109" sldId="329"/>
        </pc:sldMkLst>
      </pc:sldChg>
      <pc:sldChg chg="addSp delSp modSp mod setBg modNotes">
        <pc:chgData name="Mu-Hua Hsu" userId="S::hsu269@purdue.edu::8befa6be-c897-4576-8d95-0a7201ece3cc" providerId="AD" clId="Web-{94166153-0000-415E-8126-CCB4998C79A8}" dt="2021-12-08T03:01:02.943" v="547"/>
        <pc:sldMkLst>
          <pc:docMk/>
          <pc:sldMk cId="1349677429" sldId="352"/>
        </pc:sldMkLst>
        <pc:spChg chg="mod">
          <ac:chgData name="Mu-Hua Hsu" userId="S::hsu269@purdue.edu::8befa6be-c897-4576-8d95-0a7201ece3cc" providerId="AD" clId="Web-{94166153-0000-415E-8126-CCB4998C79A8}" dt="2021-12-08T02:40:00.363" v="27" actId="1076"/>
          <ac:spMkLst>
            <pc:docMk/>
            <pc:sldMk cId="1349677429" sldId="352"/>
            <ac:spMk id="2" creationId="{663D6DB5-E8C8-4EF3-9C01-6E8C26239322}"/>
          </ac:spMkLst>
        </pc:spChg>
        <pc:spChg chg="del mod">
          <ac:chgData name="Mu-Hua Hsu" userId="S::hsu269@purdue.edu::8befa6be-c897-4576-8d95-0a7201ece3cc" providerId="AD" clId="Web-{94166153-0000-415E-8126-CCB4998C79A8}" dt="2021-12-08T02:39:17.442" v="20"/>
          <ac:spMkLst>
            <pc:docMk/>
            <pc:sldMk cId="1349677429" sldId="352"/>
            <ac:spMk id="3" creationId="{C4130CAC-0DEE-4382-ABE7-9FCED534EA71}"/>
          </ac:spMkLst>
        </pc:spChg>
        <pc:spChg chg="add del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8" creationId="{DB691D59-8F51-4DD8-AD41-D568D29B08F8}"/>
          </ac:spMkLst>
        </pc:spChg>
        <pc:spChg chg="add del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9" creationId="{204AEF18-0627-48F3-9B3D-F7E8F050B1D4}"/>
          </ac:spMkLst>
        </pc:spChg>
        <pc:spChg chg="add del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10" creationId="{CEAEE08A-C572-438F-9753-B0D527A515A7}"/>
          </ac:spMkLst>
        </pc:spChg>
        <pc:spChg chg="add del">
          <ac:chgData name="Mu-Hua Hsu" userId="S::hsu269@purdue.edu::8befa6be-c897-4576-8d95-0a7201ece3cc" providerId="AD" clId="Web-{94166153-0000-415E-8126-CCB4998C79A8}" dt="2021-12-08T02:38:29.911" v="6"/>
          <ac:spMkLst>
            <pc:docMk/>
            <pc:sldMk cId="1349677429" sldId="352"/>
            <ac:spMk id="11" creationId="{DB691D59-8F51-4DD8-AD41-D568D29B08F8}"/>
          </ac:spMkLst>
        </pc:spChg>
        <pc:spChg chg="add del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12" creationId="{DB93146F-62ED-4C59-844C-0935D0FB5031}"/>
          </ac:spMkLst>
        </pc:spChg>
        <pc:spChg chg="add del">
          <ac:chgData name="Mu-Hua Hsu" userId="S::hsu269@purdue.edu::8befa6be-c897-4576-8d95-0a7201ece3cc" providerId="AD" clId="Web-{94166153-0000-415E-8126-CCB4998C79A8}" dt="2021-12-08T02:38:29.911" v="6"/>
          <ac:spMkLst>
            <pc:docMk/>
            <pc:sldMk cId="1349677429" sldId="352"/>
            <ac:spMk id="13" creationId="{204AEF18-0627-48F3-9B3D-F7E8F050B1D4}"/>
          </ac:spMkLst>
        </pc:spChg>
        <pc:spChg chg="add del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14" creationId="{BF3D65BA-1C65-40FB-92EF-83951BDC1D7C}"/>
          </ac:spMkLst>
        </pc:spChg>
        <pc:spChg chg="add del">
          <ac:chgData name="Mu-Hua Hsu" userId="S::hsu269@purdue.edu::8befa6be-c897-4576-8d95-0a7201ece3cc" providerId="AD" clId="Web-{94166153-0000-415E-8126-CCB4998C79A8}" dt="2021-12-08T02:38:29.911" v="6"/>
          <ac:spMkLst>
            <pc:docMk/>
            <pc:sldMk cId="1349677429" sldId="352"/>
            <ac:spMk id="15" creationId="{CEAEE08A-C572-438F-9753-B0D527A515A7}"/>
          </ac:spMkLst>
        </pc:spChg>
        <pc:spChg chg="add del">
          <ac:chgData name="Mu-Hua Hsu" userId="S::hsu269@purdue.edu::8befa6be-c897-4576-8d95-0a7201ece3cc" providerId="AD" clId="Web-{94166153-0000-415E-8126-CCB4998C79A8}" dt="2021-12-08T02:38:29.911" v="6"/>
          <ac:spMkLst>
            <pc:docMk/>
            <pc:sldMk cId="1349677429" sldId="352"/>
            <ac:spMk id="17" creationId="{DB93146F-62ED-4C59-844C-0935D0FB5031}"/>
          </ac:spMkLst>
        </pc:spChg>
        <pc:spChg chg="add del">
          <ac:chgData name="Mu-Hua Hsu" userId="S::hsu269@purdue.edu::8befa6be-c897-4576-8d95-0a7201ece3cc" providerId="AD" clId="Web-{94166153-0000-415E-8126-CCB4998C79A8}" dt="2021-12-08T02:38:29.911" v="6"/>
          <ac:spMkLst>
            <pc:docMk/>
            <pc:sldMk cId="1349677429" sldId="352"/>
            <ac:spMk id="19" creationId="{B1A515B1-A9B3-49B0-AE0D-D038D42C21A9}"/>
          </ac:spMkLst>
        </pc:spChg>
        <pc:spChg chg="add del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21" creationId="{ADF52CCA-FCDD-49A0-BFFC-3BD41F1B827A}"/>
          </ac:spMkLst>
        </pc:spChg>
        <pc:spChg chg="add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26" creationId="{DB691D59-8F51-4DD8-AD41-D568D29B08F8}"/>
          </ac:spMkLst>
        </pc:spChg>
        <pc:spChg chg="add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28" creationId="{204AEF18-0627-48F3-9B3D-F7E8F050B1D4}"/>
          </ac:spMkLst>
        </pc:spChg>
        <pc:spChg chg="add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30" creationId="{CEAEE08A-C572-438F-9753-B0D527A515A7}"/>
          </ac:spMkLst>
        </pc:spChg>
        <pc:spChg chg="add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32" creationId="{DB93146F-62ED-4C59-844C-0935D0FB5031}"/>
          </ac:spMkLst>
        </pc:spChg>
        <pc:spChg chg="add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34" creationId="{BF3D65BA-1C65-40FB-92EF-83951BDC1D7C}"/>
          </ac:spMkLst>
        </pc:spChg>
        <pc:spChg chg="add">
          <ac:chgData name="Mu-Hua Hsu" userId="S::hsu269@purdue.edu::8befa6be-c897-4576-8d95-0a7201ece3cc" providerId="AD" clId="Web-{94166153-0000-415E-8126-CCB4998C79A8}" dt="2021-12-08T02:38:46.380" v="10"/>
          <ac:spMkLst>
            <pc:docMk/>
            <pc:sldMk cId="1349677429" sldId="352"/>
            <ac:spMk id="36" creationId="{ADF52CCA-FCDD-49A0-BFFC-3BD41F1B827A}"/>
          </ac:spMkLst>
        </pc:spChg>
        <pc:picChg chg="del">
          <ac:chgData name="Mu-Hua Hsu" userId="S::hsu269@purdue.edu::8befa6be-c897-4576-8d95-0a7201ece3cc" providerId="AD" clId="Web-{94166153-0000-415E-8126-CCB4998C79A8}" dt="2021-12-08T02:37:53.349" v="0"/>
          <ac:picMkLst>
            <pc:docMk/>
            <pc:sldMk cId="1349677429" sldId="352"/>
            <ac:picMk id="4" creationId="{FA3D17AB-2505-4D6E-B790-1FB0BF58B090}"/>
          </ac:picMkLst>
        </pc:picChg>
        <pc:picChg chg="add del mod">
          <ac:chgData name="Mu-Hua Hsu" userId="S::hsu269@purdue.edu::8befa6be-c897-4576-8d95-0a7201ece3cc" providerId="AD" clId="Web-{94166153-0000-415E-8126-CCB4998C79A8}" dt="2021-12-08T02:38:09.833" v="3"/>
          <ac:picMkLst>
            <pc:docMk/>
            <pc:sldMk cId="1349677429" sldId="352"/>
            <ac:picMk id="5" creationId="{EAB97EAF-4C25-41D5-B1ED-FD020FB24238}"/>
          </ac:picMkLst>
        </pc:picChg>
        <pc:picChg chg="add del mod ord">
          <ac:chgData name="Mu-Hua Hsu" userId="S::hsu269@purdue.edu::8befa6be-c897-4576-8d95-0a7201ece3cc" providerId="AD" clId="Web-{94166153-0000-415E-8126-CCB4998C79A8}" dt="2021-12-08T02:38:38.114" v="8"/>
          <ac:picMkLst>
            <pc:docMk/>
            <pc:sldMk cId="1349677429" sldId="352"/>
            <ac:picMk id="6" creationId="{55C75E52-0626-4269-B754-7273382AB8FA}"/>
          </ac:picMkLst>
        </pc:picChg>
        <pc:picChg chg="add mod ord">
          <ac:chgData name="Mu-Hua Hsu" userId="S::hsu269@purdue.edu::8befa6be-c897-4576-8d95-0a7201ece3cc" providerId="AD" clId="Web-{94166153-0000-415E-8126-CCB4998C79A8}" dt="2021-12-08T02:38:46.380" v="10"/>
          <ac:picMkLst>
            <pc:docMk/>
            <pc:sldMk cId="1349677429" sldId="352"/>
            <ac:picMk id="7" creationId="{1A05F5D4-2EA6-4C2E-A48E-549C55930A5C}"/>
          </ac:picMkLst>
        </pc:picChg>
      </pc:sldChg>
      <pc:sldChg chg="modSp modNotes">
        <pc:chgData name="Mu-Hua Hsu" userId="S::hsu269@purdue.edu::8befa6be-c897-4576-8d95-0a7201ece3cc" providerId="AD" clId="Web-{94166153-0000-415E-8126-CCB4998C79A8}" dt="2021-12-08T03:10:11.093" v="956"/>
        <pc:sldMkLst>
          <pc:docMk/>
          <pc:sldMk cId="2390718695" sldId="353"/>
        </pc:sldMkLst>
        <pc:spChg chg="mod">
          <ac:chgData name="Mu-Hua Hsu" userId="S::hsu269@purdue.edu::8befa6be-c897-4576-8d95-0a7201ece3cc" providerId="AD" clId="Web-{94166153-0000-415E-8126-CCB4998C79A8}" dt="2021-12-08T02:41:16.159" v="32" actId="20577"/>
          <ac:spMkLst>
            <pc:docMk/>
            <pc:sldMk cId="2390718695" sldId="353"/>
            <ac:spMk id="81" creationId="{B89782A4-DF8B-4E01-9010-17653CAAEC41}"/>
          </ac:spMkLst>
        </pc:spChg>
      </pc:sldChg>
    </pc:docChg>
  </pc:docChgLst>
  <pc:docChgLst>
    <pc:chgData name="來賓使用者" userId="S::urn:spo:anon#9646f6832fffe0a4a1e5308d6b9863be5c3e77677ee27eb12f4fbfcc1955fbf1::" providerId="AD" clId="Web-{C3CEB404-745C-0A70-24A5-0FAD07624B38}"/>
    <pc:docChg chg="addSld modSld sldOrd">
      <pc:chgData name="來賓使用者" userId="S::urn:spo:anon#9646f6832fffe0a4a1e5308d6b9863be5c3e77677ee27eb12f4fbfcc1955fbf1::" providerId="AD" clId="Web-{C3CEB404-745C-0A70-24A5-0FAD07624B38}" dt="2021-12-06T23:52:44.788" v="37" actId="1076"/>
      <pc:docMkLst>
        <pc:docMk/>
      </pc:docMkLst>
      <pc:sldChg chg="addSp modSp">
        <pc:chgData name="來賓使用者" userId="S::urn:spo:anon#9646f6832fffe0a4a1e5308d6b9863be5c3e77677ee27eb12f4fbfcc1955fbf1::" providerId="AD" clId="Web-{C3CEB404-745C-0A70-24A5-0FAD07624B38}" dt="2021-12-06T23:44:26.937" v="9" actId="1076"/>
        <pc:sldMkLst>
          <pc:docMk/>
          <pc:sldMk cId="0" sldId="266"/>
        </pc:sldMkLst>
        <pc:picChg chg="add mod">
          <ac:chgData name="來賓使用者" userId="S::urn:spo:anon#9646f6832fffe0a4a1e5308d6b9863be5c3e77677ee27eb12f4fbfcc1955fbf1::" providerId="AD" clId="Web-{C3CEB404-745C-0A70-24A5-0FAD07624B38}" dt="2021-12-06T23:44:13.374" v="8" actId="1076"/>
          <ac:picMkLst>
            <pc:docMk/>
            <pc:sldMk cId="0" sldId="266"/>
            <ac:picMk id="4" creationId="{095B6832-7D50-4524-B713-4C54593C2D7D}"/>
          </ac:picMkLst>
        </pc:picChg>
        <pc:picChg chg="mod">
          <ac:chgData name="來賓使用者" userId="S::urn:spo:anon#9646f6832fffe0a4a1e5308d6b9863be5c3e77677ee27eb12f4fbfcc1955fbf1::" providerId="AD" clId="Web-{C3CEB404-745C-0A70-24A5-0FAD07624B38}" dt="2021-12-06T23:44:26.937" v="9" actId="1076"/>
          <ac:picMkLst>
            <pc:docMk/>
            <pc:sldMk cId="0" sldId="266"/>
            <ac:picMk id="1026" creationId="{00B30D31-83C2-5541-A6C3-6EF4299243C7}"/>
          </ac:picMkLst>
        </pc:picChg>
      </pc:sldChg>
      <pc:sldChg chg="ord">
        <pc:chgData name="來賓使用者" userId="S::urn:spo:anon#9646f6832fffe0a4a1e5308d6b9863be5c3e77677ee27eb12f4fbfcc1955fbf1::" providerId="AD" clId="Web-{C3CEB404-745C-0A70-24A5-0FAD07624B38}" dt="2021-12-06T23:47:50.308" v="10"/>
        <pc:sldMkLst>
          <pc:docMk/>
          <pc:sldMk cId="0" sldId="270"/>
        </pc:sldMkLst>
      </pc:sldChg>
      <pc:sldChg chg="addSp delSp modSp add replId">
        <pc:chgData name="來賓使用者" userId="S::urn:spo:anon#9646f6832fffe0a4a1e5308d6b9863be5c3e77677ee27eb12f4fbfcc1955fbf1::" providerId="AD" clId="Web-{C3CEB404-745C-0A70-24A5-0FAD07624B38}" dt="2021-12-06T23:52:44.788" v="37" actId="1076"/>
        <pc:sldMkLst>
          <pc:docMk/>
          <pc:sldMk cId="3518169115" sldId="332"/>
        </pc:sldMkLst>
        <pc:spChg chg="mod">
          <ac:chgData name="來賓使用者" userId="S::urn:spo:anon#9646f6832fffe0a4a1e5308d6b9863be5c3e77677ee27eb12f4fbfcc1955fbf1::" providerId="AD" clId="Web-{C3CEB404-745C-0A70-24A5-0FAD07624B38}" dt="2021-12-06T23:50:54.462" v="17" actId="20577"/>
          <ac:spMkLst>
            <pc:docMk/>
            <pc:sldMk cId="3518169115" sldId="332"/>
            <ac:spMk id="6" creationId="{3C77A652-53E9-4213-B267-24633D86E2E1}"/>
          </ac:spMkLst>
        </pc:spChg>
        <pc:spChg chg="add mod">
          <ac:chgData name="來賓使用者" userId="S::urn:spo:anon#9646f6832fffe0a4a1e5308d6b9863be5c3e77677ee27eb12f4fbfcc1955fbf1::" providerId="AD" clId="Web-{C3CEB404-745C-0A70-24A5-0FAD07624B38}" dt="2021-12-06T23:52:44.788" v="37" actId="1076"/>
          <ac:spMkLst>
            <pc:docMk/>
            <pc:sldMk cId="3518169115" sldId="332"/>
            <ac:spMk id="16" creationId="{31E94B55-3AD2-4040-BE5E-BFF4B9B32371}"/>
          </ac:spMkLst>
        </pc:spChg>
        <pc:graphicFrameChg chg="del">
          <ac:chgData name="來賓使用者" userId="S::urn:spo:anon#9646f6832fffe0a4a1e5308d6b9863be5c3e77677ee27eb12f4fbfcc1955fbf1::" providerId="AD" clId="Web-{C3CEB404-745C-0A70-24A5-0FAD07624B38}" dt="2021-12-06T23:52:04.461" v="18"/>
          <ac:graphicFrameMkLst>
            <pc:docMk/>
            <pc:sldMk cId="3518169115" sldId="332"/>
            <ac:graphicFrameMk id="2" creationId="{870DC00E-267F-4C8F-BB0B-0EED96221B4A}"/>
          </ac:graphicFrameMkLst>
        </pc:graphicFrameChg>
      </pc:sldChg>
    </pc:docChg>
  </pc:docChgLst>
  <pc:docChgLst>
    <pc:chgData name="Hsiao-Chien Wei" userId="9b9cf186-70af-4ca7-bc3b-c104d4320261" providerId="ADAL" clId="{34D04164-5D6E-5046-8E69-72330868CADA}"/>
    <pc:docChg chg="undo custSel addSld delSld modSld sldOrd">
      <pc:chgData name="Hsiao-Chien Wei" userId="9b9cf186-70af-4ca7-bc3b-c104d4320261" providerId="ADAL" clId="{34D04164-5D6E-5046-8E69-72330868CADA}" dt="2021-12-08T21:30:53.524" v="3405" actId="20577"/>
      <pc:docMkLst>
        <pc:docMk/>
      </pc:docMkLst>
      <pc:sldChg chg="addSp delSp modSp del mod setBg modShow modNotesTx">
        <pc:chgData name="Hsiao-Chien Wei" userId="9b9cf186-70af-4ca7-bc3b-c104d4320261" providerId="ADAL" clId="{34D04164-5D6E-5046-8E69-72330868CADA}" dt="2021-12-08T02:59:25.438" v="2858" actId="2696"/>
        <pc:sldMkLst>
          <pc:docMk/>
          <pc:sldMk cId="0" sldId="256"/>
        </pc:sldMkLst>
        <pc:spChg chg="add del mod">
          <ac:chgData name="Hsiao-Chien Wei" userId="9b9cf186-70af-4ca7-bc3b-c104d4320261" providerId="ADAL" clId="{34D04164-5D6E-5046-8E69-72330868CADA}" dt="2021-12-08T02:46:39.181" v="2747" actId="478"/>
          <ac:spMkLst>
            <pc:docMk/>
            <pc:sldMk cId="0" sldId="256"/>
            <ac:spMk id="2" creationId="{CB870CD9-CC95-D940-81FC-B299C2BD418F}"/>
          </ac:spMkLst>
        </pc:spChg>
        <pc:spChg chg="add del mod">
          <ac:chgData name="Hsiao-Chien Wei" userId="9b9cf186-70af-4ca7-bc3b-c104d4320261" providerId="ADAL" clId="{34D04164-5D6E-5046-8E69-72330868CADA}" dt="2021-12-08T02:51:22.019" v="2770"/>
          <ac:spMkLst>
            <pc:docMk/>
            <pc:sldMk cId="0" sldId="256"/>
            <ac:spMk id="3" creationId="{CAED830F-E50C-3E45-A707-AB6ED32E692A}"/>
          </ac:spMkLst>
        </pc:spChg>
        <pc:spChg chg="mod">
          <ac:chgData name="Hsiao-Chien Wei" userId="9b9cf186-70af-4ca7-bc3b-c104d4320261" providerId="ADAL" clId="{34D04164-5D6E-5046-8E69-72330868CADA}" dt="2021-12-03T23:39:25.584" v="69" actId="207"/>
          <ac:spMkLst>
            <pc:docMk/>
            <pc:sldMk cId="0" sldId="256"/>
            <ac:spMk id="288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39:25.584" v="69" actId="207"/>
          <ac:spMkLst>
            <pc:docMk/>
            <pc:sldMk cId="0" sldId="256"/>
            <ac:spMk id="289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8T02:53:13.089" v="2787" actId="14100"/>
          <ac:spMkLst>
            <pc:docMk/>
            <pc:sldMk cId="0" sldId="256"/>
            <ac:spMk id="290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39:03.275" v="61" actId="692"/>
          <ac:spMkLst>
            <pc:docMk/>
            <pc:sldMk cId="0" sldId="256"/>
            <ac:spMk id="293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39:03.275" v="61" actId="692"/>
          <ac:spMkLst>
            <pc:docMk/>
            <pc:sldMk cId="0" sldId="256"/>
            <ac:spMk id="294" creationId="{00000000-0000-0000-0000-000000000000}"/>
          </ac:spMkLst>
        </pc:spChg>
        <pc:picChg chg="add del mod">
          <ac:chgData name="Hsiao-Chien Wei" userId="9b9cf186-70af-4ca7-bc3b-c104d4320261" providerId="ADAL" clId="{34D04164-5D6E-5046-8E69-72330868CADA}" dt="2021-12-08T02:52:16.386" v="2774" actId="478"/>
          <ac:picMkLst>
            <pc:docMk/>
            <pc:sldMk cId="0" sldId="256"/>
            <ac:picMk id="5" creationId="{24B9423E-0DD2-2243-82E2-DF30E3EDD177}"/>
          </ac:picMkLst>
        </pc:picChg>
        <pc:picChg chg="add del mod">
          <ac:chgData name="Hsiao-Chien Wei" userId="9b9cf186-70af-4ca7-bc3b-c104d4320261" providerId="ADAL" clId="{34D04164-5D6E-5046-8E69-72330868CADA}" dt="2021-12-08T02:48:48.189" v="2755" actId="478"/>
          <ac:picMkLst>
            <pc:docMk/>
            <pc:sldMk cId="0" sldId="256"/>
            <ac:picMk id="7" creationId="{808F8A89-F1A1-1549-95F9-8185D8C42028}"/>
          </ac:picMkLst>
        </pc:picChg>
        <pc:picChg chg="add del mod">
          <ac:chgData name="Hsiao-Chien Wei" userId="9b9cf186-70af-4ca7-bc3b-c104d4320261" providerId="ADAL" clId="{34D04164-5D6E-5046-8E69-72330868CADA}" dt="2021-12-08T02:50:23.189" v="2767" actId="478"/>
          <ac:picMkLst>
            <pc:docMk/>
            <pc:sldMk cId="0" sldId="256"/>
            <ac:picMk id="8" creationId="{FD1CA5AB-DC75-AD4C-9E14-F8392E64C8DB}"/>
          </ac:picMkLst>
        </pc:picChg>
        <pc:picChg chg="add del mod">
          <ac:chgData name="Hsiao-Chien Wei" userId="9b9cf186-70af-4ca7-bc3b-c104d4320261" providerId="ADAL" clId="{34D04164-5D6E-5046-8E69-72330868CADA}" dt="2021-12-08T02:53:22.353" v="2790" actId="21"/>
          <ac:picMkLst>
            <pc:docMk/>
            <pc:sldMk cId="0" sldId="256"/>
            <ac:picMk id="9" creationId="{962DB1E3-6A63-9745-85AD-45C65F73E574}"/>
          </ac:picMkLst>
        </pc:picChg>
      </pc:sldChg>
      <pc:sldChg chg="addSp delSp modSp del mod setBg">
        <pc:chgData name="Hsiao-Chien Wei" userId="9b9cf186-70af-4ca7-bc3b-c104d4320261" providerId="ADAL" clId="{34D04164-5D6E-5046-8E69-72330868CADA}" dt="2021-12-03T23:48:08.016" v="188" actId="2696"/>
        <pc:sldMkLst>
          <pc:docMk/>
          <pc:sldMk cId="0" sldId="258"/>
        </pc:sldMkLst>
        <pc:spChg chg="add del mod">
          <ac:chgData name="Hsiao-Chien Wei" userId="9b9cf186-70af-4ca7-bc3b-c104d4320261" providerId="ADAL" clId="{34D04164-5D6E-5046-8E69-72330868CADA}" dt="2021-12-03T23:39:12.624" v="65"/>
          <ac:spMkLst>
            <pc:docMk/>
            <pc:sldMk cId="0" sldId="258"/>
            <ac:spMk id="2" creationId="{EB5AE9CE-2A3A-0C4E-956B-987FBCBD6A65}"/>
          </ac:spMkLst>
        </pc:spChg>
        <pc:spChg chg="add del mod">
          <ac:chgData name="Hsiao-Chien Wei" userId="9b9cf186-70af-4ca7-bc3b-c104d4320261" providerId="ADAL" clId="{34D04164-5D6E-5046-8E69-72330868CADA}" dt="2021-12-03T23:39:14.183" v="67"/>
          <ac:spMkLst>
            <pc:docMk/>
            <pc:sldMk cId="0" sldId="258"/>
            <ac:spMk id="3" creationId="{B1C52C4B-B6D6-9645-8BFB-E0F0A80BA017}"/>
          </ac:spMkLst>
        </pc:spChg>
        <pc:spChg chg="add del mod">
          <ac:chgData name="Hsiao-Chien Wei" userId="9b9cf186-70af-4ca7-bc3b-c104d4320261" providerId="ADAL" clId="{34D04164-5D6E-5046-8E69-72330868CADA}" dt="2021-12-03T23:43:53.960" v="157"/>
          <ac:spMkLst>
            <pc:docMk/>
            <pc:sldMk cId="0" sldId="258"/>
            <ac:spMk id="4" creationId="{A18DFA81-C5FC-0645-8F9D-6D491E5F9C91}"/>
          </ac:spMkLst>
        </pc:spChg>
        <pc:spChg chg="add del mod">
          <ac:chgData name="Hsiao-Chien Wei" userId="9b9cf186-70af-4ca7-bc3b-c104d4320261" providerId="ADAL" clId="{34D04164-5D6E-5046-8E69-72330868CADA}" dt="2021-12-03T23:43:55.551" v="159"/>
          <ac:spMkLst>
            <pc:docMk/>
            <pc:sldMk cId="0" sldId="258"/>
            <ac:spMk id="5" creationId="{50DAF07A-07EE-3449-8188-BA99D6BDA364}"/>
          </ac:spMkLst>
        </pc:spChg>
        <pc:spChg chg="add del mod">
          <ac:chgData name="Hsiao-Chien Wei" userId="9b9cf186-70af-4ca7-bc3b-c104d4320261" providerId="ADAL" clId="{34D04164-5D6E-5046-8E69-72330868CADA}" dt="2021-12-03T23:43:53.951" v="155" actId="478"/>
          <ac:spMkLst>
            <pc:docMk/>
            <pc:sldMk cId="0" sldId="258"/>
            <ac:spMk id="6" creationId="{C3E96EC8-AB36-3D48-BB66-53E5B8388173}"/>
          </ac:spMkLst>
        </pc:spChg>
        <pc:spChg chg="mod">
          <ac:chgData name="Hsiao-Chien Wei" userId="9b9cf186-70af-4ca7-bc3b-c104d4320261" providerId="ADAL" clId="{34D04164-5D6E-5046-8E69-72330868CADA}" dt="2021-12-03T23:42:28.363" v="123" actId="207"/>
          <ac:spMkLst>
            <pc:docMk/>
            <pc:sldMk cId="0" sldId="258"/>
            <ac:spMk id="307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2:32.038" v="124" actId="207"/>
          <ac:spMkLst>
            <pc:docMk/>
            <pc:sldMk cId="0" sldId="258"/>
            <ac:spMk id="310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2:34.469" v="125" actId="207"/>
          <ac:spMkLst>
            <pc:docMk/>
            <pc:sldMk cId="0" sldId="258"/>
            <ac:spMk id="314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2:36.988" v="126" actId="207"/>
          <ac:spMkLst>
            <pc:docMk/>
            <pc:sldMk cId="0" sldId="258"/>
            <ac:spMk id="317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2:39.961" v="127" actId="207"/>
          <ac:spMkLst>
            <pc:docMk/>
            <pc:sldMk cId="0" sldId="258"/>
            <ac:spMk id="322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2:42.480" v="128" actId="207"/>
          <ac:spMkLst>
            <pc:docMk/>
            <pc:sldMk cId="0" sldId="258"/>
            <ac:spMk id="325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2:45.621" v="129" actId="207"/>
          <ac:spMkLst>
            <pc:docMk/>
            <pc:sldMk cId="0" sldId="258"/>
            <ac:spMk id="328" creationId="{00000000-0000-0000-0000-000000000000}"/>
          </ac:spMkLst>
        </pc:spChg>
      </pc:sldChg>
      <pc:sldChg chg="addSp delSp modSp del mod setBg">
        <pc:chgData name="Hsiao-Chien Wei" userId="9b9cf186-70af-4ca7-bc3b-c104d4320261" providerId="ADAL" clId="{34D04164-5D6E-5046-8E69-72330868CADA}" dt="2021-12-07T19:39:13.397" v="1098" actId="2696"/>
        <pc:sldMkLst>
          <pc:docMk/>
          <pc:sldMk cId="0" sldId="259"/>
        </pc:sldMkLst>
        <pc:spChg chg="add mod">
          <ac:chgData name="Hsiao-Chien Wei" userId="9b9cf186-70af-4ca7-bc3b-c104d4320261" providerId="ADAL" clId="{34D04164-5D6E-5046-8E69-72330868CADA}" dt="2021-12-07T00:41:37.861" v="352"/>
          <ac:spMkLst>
            <pc:docMk/>
            <pc:sldMk cId="0" sldId="259"/>
            <ac:spMk id="11" creationId="{87017C80-3CB1-FE48-AC78-9277E0EE00FA}"/>
          </ac:spMkLst>
        </pc:spChg>
        <pc:spChg chg="mod">
          <ac:chgData name="Hsiao-Chien Wei" userId="9b9cf186-70af-4ca7-bc3b-c104d4320261" providerId="ADAL" clId="{34D04164-5D6E-5046-8E69-72330868CADA}" dt="2021-12-07T19:34:04.820" v="1039" actId="20577"/>
          <ac:spMkLst>
            <pc:docMk/>
            <pc:sldMk cId="0" sldId="259"/>
            <ac:spMk id="337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1:16.600" v="106" actId="207"/>
          <ac:spMkLst>
            <pc:docMk/>
            <pc:sldMk cId="0" sldId="259"/>
            <ac:spMk id="339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39:17.807" v="68" actId="207"/>
          <ac:spMkLst>
            <pc:docMk/>
            <pc:sldMk cId="0" sldId="259"/>
            <ac:spMk id="342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39:17.807" v="68" actId="207"/>
          <ac:spMkLst>
            <pc:docMk/>
            <pc:sldMk cId="0" sldId="259"/>
            <ac:spMk id="343" creationId="{00000000-0000-0000-0000-000000000000}"/>
          </ac:spMkLst>
        </pc:spChg>
        <pc:picChg chg="del mod">
          <ac:chgData name="Hsiao-Chien Wei" userId="9b9cf186-70af-4ca7-bc3b-c104d4320261" providerId="ADAL" clId="{34D04164-5D6E-5046-8E69-72330868CADA}" dt="2021-12-03T22:46:24.163" v="32" actId="478"/>
          <ac:picMkLst>
            <pc:docMk/>
            <pc:sldMk cId="0" sldId="259"/>
            <ac:picMk id="336" creationId="{00000000-0000-0000-0000-000000000000}"/>
          </ac:picMkLst>
        </pc:picChg>
        <pc:cxnChg chg="mod">
          <ac:chgData name="Hsiao-Chien Wei" userId="9b9cf186-70af-4ca7-bc3b-c104d4320261" providerId="ADAL" clId="{34D04164-5D6E-5046-8E69-72330868CADA}" dt="2021-12-03T22:47:58.354" v="50" actId="1076"/>
          <ac:cxnSpMkLst>
            <pc:docMk/>
            <pc:sldMk cId="0" sldId="259"/>
            <ac:cxnSpMk id="340" creationId="{00000000-0000-0000-0000-000000000000}"/>
          </ac:cxnSpMkLst>
        </pc:cxnChg>
      </pc:sldChg>
      <pc:sldChg chg="addSp modSp del mod ord setBg modShow">
        <pc:chgData name="Hsiao-Chien Wei" userId="9b9cf186-70af-4ca7-bc3b-c104d4320261" providerId="ADAL" clId="{34D04164-5D6E-5046-8E69-72330868CADA}" dt="2021-12-08T02:32:34.818" v="2732" actId="2696"/>
        <pc:sldMkLst>
          <pc:docMk/>
          <pc:sldMk cId="0" sldId="260"/>
        </pc:sldMkLst>
        <pc:spChg chg="add mod">
          <ac:chgData name="Hsiao-Chien Wei" userId="9b9cf186-70af-4ca7-bc3b-c104d4320261" providerId="ADAL" clId="{34D04164-5D6E-5046-8E69-72330868CADA}" dt="2021-12-07T00:41:39.404" v="353"/>
          <ac:spMkLst>
            <pc:docMk/>
            <pc:sldMk cId="0" sldId="260"/>
            <ac:spMk id="9" creationId="{66D52B55-CE2A-5947-BF7C-6A2C2D060770}"/>
          </ac:spMkLst>
        </pc:spChg>
        <pc:spChg chg="mod">
          <ac:chgData name="Hsiao-Chien Wei" userId="9b9cf186-70af-4ca7-bc3b-c104d4320261" providerId="ADAL" clId="{34D04164-5D6E-5046-8E69-72330868CADA}" dt="2021-12-03T23:41:53.304" v="116" actId="207"/>
          <ac:spMkLst>
            <pc:docMk/>
            <pc:sldMk cId="0" sldId="260"/>
            <ac:spMk id="352" creationId="{00000000-0000-0000-0000-000000000000}"/>
          </ac:spMkLst>
        </pc:spChg>
        <pc:graphicFrameChg chg="mod">
          <ac:chgData name="Hsiao-Chien Wei" userId="9b9cf186-70af-4ca7-bc3b-c104d4320261" providerId="ADAL" clId="{34D04164-5D6E-5046-8E69-72330868CADA}" dt="2021-12-07T19:28:18.910" v="943"/>
          <ac:graphicFrameMkLst>
            <pc:docMk/>
            <pc:sldMk cId="0" sldId="260"/>
            <ac:graphicFrameMk id="5" creationId="{60C15815-7E91-486F-BC3B-E5F8544AD527}"/>
          </ac:graphicFrameMkLst>
        </pc:graphicFrameChg>
        <pc:graphicFrameChg chg="mod">
          <ac:chgData name="Hsiao-Chien Wei" userId="9b9cf186-70af-4ca7-bc3b-c104d4320261" providerId="ADAL" clId="{34D04164-5D6E-5046-8E69-72330868CADA}" dt="2021-12-07T19:40:37.440" v="1112" actId="478"/>
          <ac:graphicFrameMkLst>
            <pc:docMk/>
            <pc:sldMk cId="0" sldId="260"/>
            <ac:graphicFrameMk id="8" creationId="{F704BF16-1AAD-41DB-A04C-810F49EBA605}"/>
          </ac:graphicFrameMkLst>
        </pc:graphicFrameChg>
      </pc:sldChg>
      <pc:sldChg chg="modSp del mod setBg">
        <pc:chgData name="Hsiao-Chien Wei" userId="9b9cf186-70af-4ca7-bc3b-c104d4320261" providerId="ADAL" clId="{34D04164-5D6E-5046-8E69-72330868CADA}" dt="2021-12-03T23:53:34.385" v="193" actId="2696"/>
        <pc:sldMkLst>
          <pc:docMk/>
          <pc:sldMk cId="0" sldId="261"/>
        </pc:sldMkLst>
        <pc:spChg chg="mod">
          <ac:chgData name="Hsiao-Chien Wei" userId="9b9cf186-70af-4ca7-bc3b-c104d4320261" providerId="ADAL" clId="{34D04164-5D6E-5046-8E69-72330868CADA}" dt="2021-12-03T23:42:14.561" v="121" actId="207"/>
          <ac:spMkLst>
            <pc:docMk/>
            <pc:sldMk cId="0" sldId="261"/>
            <ac:spMk id="359" creationId="{00000000-0000-0000-0000-000000000000}"/>
          </ac:spMkLst>
        </pc:spChg>
      </pc:sldChg>
      <pc:sldChg chg="addSp delSp modSp mod setBg">
        <pc:chgData name="Hsiao-Chien Wei" userId="9b9cf186-70af-4ca7-bc3b-c104d4320261" providerId="ADAL" clId="{34D04164-5D6E-5046-8E69-72330868CADA}" dt="2021-12-03T23:42:05.782" v="119" actId="207"/>
        <pc:sldMkLst>
          <pc:docMk/>
          <pc:sldMk cId="0" sldId="262"/>
        </pc:sldMkLst>
        <pc:spChg chg="add del mod">
          <ac:chgData name="Hsiao-Chien Wei" userId="9b9cf186-70af-4ca7-bc3b-c104d4320261" providerId="ADAL" clId="{34D04164-5D6E-5046-8E69-72330868CADA}" dt="2021-12-03T23:39:45.606" v="79"/>
          <ac:spMkLst>
            <pc:docMk/>
            <pc:sldMk cId="0" sldId="262"/>
            <ac:spMk id="2" creationId="{69CF12D8-F12A-6E41-B9E5-AE95ADA3B275}"/>
          </ac:spMkLst>
        </pc:spChg>
        <pc:spChg chg="mod">
          <ac:chgData name="Hsiao-Chien Wei" userId="9b9cf186-70af-4ca7-bc3b-c104d4320261" providerId="ADAL" clId="{34D04164-5D6E-5046-8E69-72330868CADA}" dt="2021-12-03T23:42:05.782" v="119" actId="207"/>
          <ac:spMkLst>
            <pc:docMk/>
            <pc:sldMk cId="0" sldId="262"/>
            <ac:spMk id="366" creationId="{00000000-0000-0000-0000-000000000000}"/>
          </ac:spMkLst>
        </pc:spChg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63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64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65"/>
        </pc:sldMkLst>
      </pc:sldChg>
      <pc:sldChg chg="addSp delSp modSp mod setBg modNotesTx">
        <pc:chgData name="Hsiao-Chien Wei" userId="9b9cf186-70af-4ca7-bc3b-c104d4320261" providerId="ADAL" clId="{34D04164-5D6E-5046-8E69-72330868CADA}" dt="2021-12-08T02:46:41.516" v="2748" actId="478"/>
        <pc:sldMkLst>
          <pc:docMk/>
          <pc:sldMk cId="0" sldId="266"/>
        </pc:sldMkLst>
        <pc:spChg chg="add del mod">
          <ac:chgData name="Hsiao-Chien Wei" userId="9b9cf186-70af-4ca7-bc3b-c104d4320261" providerId="ADAL" clId="{34D04164-5D6E-5046-8E69-72330868CADA}" dt="2021-12-08T02:46:41.516" v="2748" actId="478"/>
          <ac:spMkLst>
            <pc:docMk/>
            <pc:sldMk cId="0" sldId="266"/>
            <ac:spMk id="21" creationId="{15387F68-AB96-DA4C-987F-D667D1577E93}"/>
          </ac:spMkLst>
        </pc:spChg>
        <pc:spChg chg="mod">
          <ac:chgData name="Hsiao-Chien Wei" userId="9b9cf186-70af-4ca7-bc3b-c104d4320261" providerId="ADAL" clId="{34D04164-5D6E-5046-8E69-72330868CADA}" dt="2021-12-08T01:10:59.096" v="2532" actId="1076"/>
          <ac:spMkLst>
            <pc:docMk/>
            <pc:sldMk cId="0" sldId="266"/>
            <ac:spMk id="23" creationId="{D6D0CE08-03B2-8C48-A0D7-6245EDFC831B}"/>
          </ac:spMkLst>
        </pc:spChg>
        <pc:spChg chg="mod">
          <ac:chgData name="Hsiao-Chien Wei" userId="9b9cf186-70af-4ca7-bc3b-c104d4320261" providerId="ADAL" clId="{34D04164-5D6E-5046-8E69-72330868CADA}" dt="2021-12-03T23:41:33.311" v="111" actId="207"/>
          <ac:spMkLst>
            <pc:docMk/>
            <pc:sldMk cId="0" sldId="266"/>
            <ac:spMk id="32" creationId="{D88F17EE-F5A4-A64E-A1DC-C06CBB1539B5}"/>
          </ac:spMkLst>
        </pc:spChg>
        <pc:spChg chg="mod">
          <ac:chgData name="Hsiao-Chien Wei" userId="9b9cf186-70af-4ca7-bc3b-c104d4320261" providerId="ADAL" clId="{34D04164-5D6E-5046-8E69-72330868CADA}" dt="2021-12-04T04:56:53.111" v="263" actId="1076"/>
          <ac:spMkLst>
            <pc:docMk/>
            <pc:sldMk cId="0" sldId="266"/>
            <ac:spMk id="38" creationId="{BE6AB492-81DC-144E-A6F5-C8CEAAF81D69}"/>
          </ac:spMkLst>
        </pc:spChg>
        <pc:spChg chg="mod">
          <ac:chgData name="Hsiao-Chien Wei" userId="9b9cf186-70af-4ca7-bc3b-c104d4320261" providerId="ADAL" clId="{34D04164-5D6E-5046-8E69-72330868CADA}" dt="2021-12-08T01:13:16.407" v="2552" actId="1076"/>
          <ac:spMkLst>
            <pc:docMk/>
            <pc:sldMk cId="0" sldId="266"/>
            <ac:spMk id="40" creationId="{F69C7281-550D-7343-91DA-96E84197FEC0}"/>
          </ac:spMkLst>
        </pc:spChg>
        <pc:spChg chg="mod">
          <ac:chgData name="Hsiao-Chien Wei" userId="9b9cf186-70af-4ca7-bc3b-c104d4320261" providerId="ADAL" clId="{34D04164-5D6E-5046-8E69-72330868CADA}" dt="2021-12-07T19:59:04.421" v="1540" actId="1076"/>
          <ac:spMkLst>
            <pc:docMk/>
            <pc:sldMk cId="0" sldId="266"/>
            <ac:spMk id="42" creationId="{AAD439FB-310C-F64F-81C1-2970272D2147}"/>
          </ac:spMkLst>
        </pc:spChg>
        <pc:spChg chg="mod">
          <ac:chgData name="Hsiao-Chien Wei" userId="9b9cf186-70af-4ca7-bc3b-c104d4320261" providerId="ADAL" clId="{34D04164-5D6E-5046-8E69-72330868CADA}" dt="2021-12-08T01:09:58.975" v="2520" actId="1076"/>
          <ac:spMkLst>
            <pc:docMk/>
            <pc:sldMk cId="0" sldId="266"/>
            <ac:spMk id="455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8T01:11:12.452" v="2533" actId="1076"/>
          <ac:spMkLst>
            <pc:docMk/>
            <pc:sldMk cId="0" sldId="266"/>
            <ac:spMk id="456" creationId="{00000000-0000-0000-0000-000000000000}"/>
          </ac:spMkLst>
        </pc:spChg>
        <pc:picChg chg="del">
          <ac:chgData name="Hsiao-Chien Wei" userId="9b9cf186-70af-4ca7-bc3b-c104d4320261" providerId="ADAL" clId="{34D04164-5D6E-5046-8E69-72330868CADA}" dt="2021-12-08T01:09:31.692" v="2512" actId="478"/>
          <ac:picMkLst>
            <pc:docMk/>
            <pc:sldMk cId="0" sldId="266"/>
            <ac:picMk id="2" creationId="{44224A64-6CF6-462C-AB04-BA1DE453E325}"/>
          </ac:picMkLst>
        </pc:picChg>
        <pc:picChg chg="add mod">
          <ac:chgData name="Hsiao-Chien Wei" userId="9b9cf186-70af-4ca7-bc3b-c104d4320261" providerId="ADAL" clId="{34D04164-5D6E-5046-8E69-72330868CADA}" dt="2021-12-08T01:21:28.360" v="2571"/>
          <ac:picMkLst>
            <pc:docMk/>
            <pc:sldMk cId="0" sldId="266"/>
            <ac:picMk id="3" creationId="{B30DD066-0BEA-6745-AEC4-051E98902CB2}"/>
          </ac:picMkLst>
        </pc:picChg>
        <pc:picChg chg="mod">
          <ac:chgData name="Hsiao-Chien Wei" userId="9b9cf186-70af-4ca7-bc3b-c104d4320261" providerId="ADAL" clId="{34D04164-5D6E-5046-8E69-72330868CADA}" dt="2021-12-08T01:21:18.267" v="2568"/>
          <ac:picMkLst>
            <pc:docMk/>
            <pc:sldMk cId="0" sldId="266"/>
            <ac:picMk id="4" creationId="{095B6832-7D50-4524-B713-4C54593C2D7D}"/>
          </ac:picMkLst>
        </pc:picChg>
        <pc:picChg chg="add mod">
          <ac:chgData name="Hsiao-Chien Wei" userId="9b9cf186-70af-4ca7-bc3b-c104d4320261" providerId="ADAL" clId="{34D04164-5D6E-5046-8E69-72330868CADA}" dt="2021-12-08T01:21:25.349" v="2570"/>
          <ac:picMkLst>
            <pc:docMk/>
            <pc:sldMk cId="0" sldId="266"/>
            <ac:picMk id="6" creationId="{D5856CF4-3D55-8E4D-8109-82B82ECDCCCB}"/>
          </ac:picMkLst>
        </pc:picChg>
        <pc:picChg chg="mod">
          <ac:chgData name="Hsiao-Chien Wei" userId="9b9cf186-70af-4ca7-bc3b-c104d4320261" providerId="ADAL" clId="{34D04164-5D6E-5046-8E69-72330868CADA}" dt="2021-12-08T01:21:47.720" v="2653"/>
          <ac:picMkLst>
            <pc:docMk/>
            <pc:sldMk cId="0" sldId="266"/>
            <ac:picMk id="7" creationId="{87153AC2-637F-5D47-8FE8-9906284F110A}"/>
          </ac:picMkLst>
        </pc:picChg>
        <pc:picChg chg="add mod">
          <ac:chgData name="Hsiao-Chien Wei" userId="9b9cf186-70af-4ca7-bc3b-c104d4320261" providerId="ADAL" clId="{34D04164-5D6E-5046-8E69-72330868CADA}" dt="2021-12-08T01:21:15.191" v="2567"/>
          <ac:picMkLst>
            <pc:docMk/>
            <pc:sldMk cId="0" sldId="266"/>
            <ac:picMk id="8" creationId="{5703BD9C-B57A-024B-9A1A-5A3FB8171051}"/>
          </ac:picMkLst>
        </pc:picChg>
        <pc:picChg chg="del">
          <ac:chgData name="Hsiao-Chien Wei" userId="9b9cf186-70af-4ca7-bc3b-c104d4320261" providerId="ADAL" clId="{34D04164-5D6E-5046-8E69-72330868CADA}" dt="2021-12-04T04:56:24.973" v="257" actId="478"/>
          <ac:picMkLst>
            <pc:docMk/>
            <pc:sldMk cId="0" sldId="266"/>
            <ac:picMk id="9" creationId="{F22C62BB-EC2C-8F49-A938-8374E21121D0}"/>
          </ac:picMkLst>
        </pc:picChg>
        <pc:picChg chg="add mod">
          <ac:chgData name="Hsiao-Chien Wei" userId="9b9cf186-70af-4ca7-bc3b-c104d4320261" providerId="ADAL" clId="{34D04164-5D6E-5046-8E69-72330868CADA}" dt="2021-12-08T01:21:22.318" v="2569"/>
          <ac:picMkLst>
            <pc:docMk/>
            <pc:sldMk cId="0" sldId="266"/>
            <ac:picMk id="1026" creationId="{00B30D31-83C2-5541-A6C3-6EF4299243C7}"/>
          </ac:picMkLst>
        </pc:picChg>
        <pc:cxnChg chg="mod">
          <ac:chgData name="Hsiao-Chien Wei" userId="9b9cf186-70af-4ca7-bc3b-c104d4320261" providerId="ADAL" clId="{34D04164-5D6E-5046-8E69-72330868CADA}" dt="2021-12-08T01:10:59.096" v="2532" actId="1076"/>
          <ac:cxnSpMkLst>
            <pc:docMk/>
            <pc:sldMk cId="0" sldId="266"/>
            <ac:cxnSpMk id="25" creationId="{8794280E-E79F-7948-99B6-D9A153B0D5A8}"/>
          </ac:cxnSpMkLst>
        </pc:cxnChg>
        <pc:cxnChg chg="mod">
          <ac:chgData name="Hsiao-Chien Wei" userId="9b9cf186-70af-4ca7-bc3b-c104d4320261" providerId="ADAL" clId="{34D04164-5D6E-5046-8E69-72330868CADA}" dt="2021-12-04T04:56:53.111" v="263" actId="1076"/>
          <ac:cxnSpMkLst>
            <pc:docMk/>
            <pc:sldMk cId="0" sldId="266"/>
            <ac:cxnSpMk id="39" creationId="{4C000FFD-0566-8C44-9968-C0866C4824AE}"/>
          </ac:cxnSpMkLst>
        </pc:cxnChg>
        <pc:cxnChg chg="mod">
          <ac:chgData name="Hsiao-Chien Wei" userId="9b9cf186-70af-4ca7-bc3b-c104d4320261" providerId="ADAL" clId="{34D04164-5D6E-5046-8E69-72330868CADA}" dt="2021-12-04T04:56:59.483" v="264" actId="1076"/>
          <ac:cxnSpMkLst>
            <pc:docMk/>
            <pc:sldMk cId="0" sldId="266"/>
            <ac:cxnSpMk id="41" creationId="{6C3B763C-6178-FD47-B0ED-54DFF62DAEFD}"/>
          </ac:cxnSpMkLst>
        </pc:cxnChg>
        <pc:cxnChg chg="mod">
          <ac:chgData name="Hsiao-Chien Wei" userId="9b9cf186-70af-4ca7-bc3b-c104d4320261" providerId="ADAL" clId="{34D04164-5D6E-5046-8E69-72330868CADA}" dt="2021-12-07T19:59:04.421" v="1540" actId="1076"/>
          <ac:cxnSpMkLst>
            <pc:docMk/>
            <pc:sldMk cId="0" sldId="266"/>
            <ac:cxnSpMk id="43" creationId="{E06006E4-6850-E741-B0AA-7FED4F22D292}"/>
          </ac:cxnSpMkLst>
        </pc:cxnChg>
        <pc:cxnChg chg="mod">
          <ac:chgData name="Hsiao-Chien Wei" userId="9b9cf186-70af-4ca7-bc3b-c104d4320261" providerId="ADAL" clId="{34D04164-5D6E-5046-8E69-72330868CADA}" dt="2021-12-08T01:11:12.452" v="2533" actId="1076"/>
          <ac:cxnSpMkLst>
            <pc:docMk/>
            <pc:sldMk cId="0" sldId="266"/>
            <ac:cxnSpMk id="461" creationId="{00000000-0000-0000-0000-000000000000}"/>
          </ac:cxnSpMkLst>
        </pc:cxnChg>
      </pc:sldChg>
      <pc:sldChg chg="addSp delSp modSp mod setBg">
        <pc:chgData name="Hsiao-Chien Wei" userId="9b9cf186-70af-4ca7-bc3b-c104d4320261" providerId="ADAL" clId="{34D04164-5D6E-5046-8E69-72330868CADA}" dt="2021-12-03T23:41:58.736" v="118" actId="478"/>
        <pc:sldMkLst>
          <pc:docMk/>
          <pc:sldMk cId="0" sldId="267"/>
        </pc:sldMkLst>
        <pc:spChg chg="add del mod">
          <ac:chgData name="Hsiao-Chien Wei" userId="9b9cf186-70af-4ca7-bc3b-c104d4320261" providerId="ADAL" clId="{34D04164-5D6E-5046-8E69-72330868CADA}" dt="2021-12-03T23:39:31.245" v="72"/>
          <ac:spMkLst>
            <pc:docMk/>
            <pc:sldMk cId="0" sldId="267"/>
            <ac:spMk id="2" creationId="{BFC21EEC-C42F-0D47-BFEC-50AF12B1439B}"/>
          </ac:spMkLst>
        </pc:spChg>
        <pc:spChg chg="add del mod">
          <ac:chgData name="Hsiao-Chien Wei" userId="9b9cf186-70af-4ca7-bc3b-c104d4320261" providerId="ADAL" clId="{34D04164-5D6E-5046-8E69-72330868CADA}" dt="2021-12-03T23:39:42.806" v="76"/>
          <ac:spMkLst>
            <pc:docMk/>
            <pc:sldMk cId="0" sldId="267"/>
            <ac:spMk id="3" creationId="{0C47AC8F-C74F-7C4F-844F-8076146AEAE6}"/>
          </ac:spMkLst>
        </pc:spChg>
        <pc:spChg chg="mod">
          <ac:chgData name="Hsiao-Chien Wei" userId="9b9cf186-70af-4ca7-bc3b-c104d4320261" providerId="ADAL" clId="{34D04164-5D6E-5046-8E69-72330868CADA}" dt="2021-12-03T23:41:56.606" v="117" actId="207"/>
          <ac:spMkLst>
            <pc:docMk/>
            <pc:sldMk cId="0" sldId="267"/>
            <ac:spMk id="469" creationId="{00000000-0000-0000-0000-000000000000}"/>
          </ac:spMkLst>
        </pc:spChg>
        <pc:graphicFrameChg chg="del">
          <ac:chgData name="Hsiao-Chien Wei" userId="9b9cf186-70af-4ca7-bc3b-c104d4320261" providerId="ADAL" clId="{34D04164-5D6E-5046-8E69-72330868CADA}" dt="2021-12-03T23:41:58.736" v="118" actId="478"/>
          <ac:graphicFrameMkLst>
            <pc:docMk/>
            <pc:sldMk cId="0" sldId="267"/>
            <ac:graphicFrameMk id="470" creationId="{00000000-0000-0000-0000-000000000000}"/>
          </ac:graphicFrameMkLst>
        </pc:graphicFrameChg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68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69"/>
        </pc:sldMkLst>
      </pc:sldChg>
      <pc:sldChg chg="addSp delSp modSp mod setBg">
        <pc:chgData name="Hsiao-Chien Wei" userId="9b9cf186-70af-4ca7-bc3b-c104d4320261" providerId="ADAL" clId="{34D04164-5D6E-5046-8E69-72330868CADA}" dt="2021-12-07T00:53:44.768" v="548" actId="20577"/>
        <pc:sldMkLst>
          <pc:docMk/>
          <pc:sldMk cId="0" sldId="270"/>
        </pc:sldMkLst>
        <pc:spChg chg="add del mod">
          <ac:chgData name="Hsiao-Chien Wei" userId="9b9cf186-70af-4ca7-bc3b-c104d4320261" providerId="ADAL" clId="{34D04164-5D6E-5046-8E69-72330868CADA}" dt="2021-12-03T23:40:22.495" v="93"/>
          <ac:spMkLst>
            <pc:docMk/>
            <pc:sldMk cId="0" sldId="270"/>
            <ac:spMk id="2" creationId="{4797F046-6D27-344B-AC7B-0BA293B4CE2A}"/>
          </ac:spMkLst>
        </pc:spChg>
        <pc:spChg chg="add del mod">
          <ac:chgData name="Hsiao-Chien Wei" userId="9b9cf186-70af-4ca7-bc3b-c104d4320261" providerId="ADAL" clId="{34D04164-5D6E-5046-8E69-72330868CADA}" dt="2021-12-03T23:40:20.233" v="89"/>
          <ac:spMkLst>
            <pc:docMk/>
            <pc:sldMk cId="0" sldId="270"/>
            <ac:spMk id="3" creationId="{97719AD2-FA02-0144-8202-90779B4BFC44}"/>
          </ac:spMkLst>
        </pc:spChg>
        <pc:spChg chg="add mod">
          <ac:chgData name="Hsiao-Chien Wei" userId="9b9cf186-70af-4ca7-bc3b-c104d4320261" providerId="ADAL" clId="{34D04164-5D6E-5046-8E69-72330868CADA}" dt="2021-12-07T00:53:44.768" v="548" actId="20577"/>
          <ac:spMkLst>
            <pc:docMk/>
            <pc:sldMk cId="0" sldId="270"/>
            <ac:spMk id="3" creationId="{F60F85D6-BB90-8943-93B7-8B8E2259D941}"/>
          </ac:spMkLst>
        </pc:spChg>
        <pc:spChg chg="add del mod">
          <ac:chgData name="Hsiao-Chien Wei" userId="9b9cf186-70af-4ca7-bc3b-c104d4320261" providerId="ADAL" clId="{34D04164-5D6E-5046-8E69-72330868CADA}" dt="2021-12-03T23:40:22.451" v="91"/>
          <ac:spMkLst>
            <pc:docMk/>
            <pc:sldMk cId="0" sldId="270"/>
            <ac:spMk id="4" creationId="{EBA16016-8CF5-454F-A911-31B0F0D26768}"/>
          </ac:spMkLst>
        </pc:spChg>
        <pc:spChg chg="add del mod">
          <ac:chgData name="Hsiao-Chien Wei" userId="9b9cf186-70af-4ca7-bc3b-c104d4320261" providerId="ADAL" clId="{34D04164-5D6E-5046-8E69-72330868CADA}" dt="2021-12-04T00:47:44.311" v="218"/>
          <ac:spMkLst>
            <pc:docMk/>
            <pc:sldMk cId="0" sldId="270"/>
            <ac:spMk id="5" creationId="{5CD57154-D640-394B-9F9E-328E714F5F42}"/>
          </ac:spMkLst>
        </pc:spChg>
        <pc:spChg chg="mod">
          <ac:chgData name="Hsiao-Chien Wei" userId="9b9cf186-70af-4ca7-bc3b-c104d4320261" providerId="ADAL" clId="{34D04164-5D6E-5046-8E69-72330868CADA}" dt="2021-12-03T23:42:21.344" v="122" actId="207"/>
          <ac:spMkLst>
            <pc:docMk/>
            <pc:sldMk cId="0" sldId="270"/>
            <ac:spMk id="524" creationId="{00000000-0000-0000-0000-000000000000}"/>
          </ac:spMkLst>
        </pc:spChg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71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72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73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74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75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76"/>
        </pc:sldMkLst>
      </pc:sldChg>
      <pc:sldChg chg="modSp mod setBg">
        <pc:chgData name="Hsiao-Chien Wei" userId="9b9cf186-70af-4ca7-bc3b-c104d4320261" providerId="ADAL" clId="{34D04164-5D6E-5046-8E69-72330868CADA}" dt="2021-12-03T23:42:10.514" v="120" actId="207"/>
        <pc:sldMkLst>
          <pc:docMk/>
          <pc:sldMk cId="0" sldId="277"/>
        </pc:sldMkLst>
        <pc:spChg chg="mod">
          <ac:chgData name="Hsiao-Chien Wei" userId="9b9cf186-70af-4ca7-bc3b-c104d4320261" providerId="ADAL" clId="{34D04164-5D6E-5046-8E69-72330868CADA}" dt="2021-12-03T23:42:10.514" v="120" actId="207"/>
          <ac:spMkLst>
            <pc:docMk/>
            <pc:sldMk cId="0" sldId="277"/>
            <ac:spMk id="1384" creationId="{00000000-0000-0000-0000-000000000000}"/>
          </ac:spMkLst>
        </pc:spChg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78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79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80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81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82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83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84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85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86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87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88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89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90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91"/>
        </pc:sldMkLst>
      </pc:sldChg>
      <pc:sldChg chg="del">
        <pc:chgData name="Hsiao-Chien Wei" userId="9b9cf186-70af-4ca7-bc3b-c104d4320261" providerId="ADAL" clId="{34D04164-5D6E-5046-8E69-72330868CADA}" dt="2021-12-05T22:49:40.608" v="265" actId="2696"/>
        <pc:sldMkLst>
          <pc:docMk/>
          <pc:sldMk cId="0" sldId="292"/>
        </pc:sldMkLst>
      </pc:sldChg>
      <pc:sldChg chg="addSp delSp modSp del mod setBg">
        <pc:chgData name="Hsiao-Chien Wei" userId="9b9cf186-70af-4ca7-bc3b-c104d4320261" providerId="ADAL" clId="{34D04164-5D6E-5046-8E69-72330868CADA}" dt="2021-12-07T19:30:04.242" v="981" actId="2696"/>
        <pc:sldMkLst>
          <pc:docMk/>
          <pc:sldMk cId="154807196" sldId="314"/>
        </pc:sldMkLst>
        <pc:spChg chg="add mod">
          <ac:chgData name="Hsiao-Chien Wei" userId="9b9cf186-70af-4ca7-bc3b-c104d4320261" providerId="ADAL" clId="{34D04164-5D6E-5046-8E69-72330868CADA}" dt="2021-12-07T00:41:58.304" v="354"/>
          <ac:spMkLst>
            <pc:docMk/>
            <pc:sldMk cId="154807196" sldId="314"/>
            <ac:spMk id="11" creationId="{5E95871D-9E39-BC44-996B-EE4EA6706EEA}"/>
          </ac:spMkLst>
        </pc:spChg>
        <pc:spChg chg="mod">
          <ac:chgData name="Hsiao-Chien Wei" userId="9b9cf186-70af-4ca7-bc3b-c104d4320261" providerId="ADAL" clId="{34D04164-5D6E-5046-8E69-72330868CADA}" dt="2021-12-03T23:41:12.447" v="105" actId="207"/>
          <ac:spMkLst>
            <pc:docMk/>
            <pc:sldMk cId="154807196" sldId="314"/>
            <ac:spMk id="337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1:10.122" v="104" actId="207"/>
          <ac:spMkLst>
            <pc:docMk/>
            <pc:sldMk cId="154807196" sldId="314"/>
            <ac:spMk id="339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4T00:47:25.886" v="214" actId="207"/>
          <ac:spMkLst>
            <pc:docMk/>
            <pc:sldMk cId="154807196" sldId="314"/>
            <ac:spMk id="342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39:39.354" v="74" actId="207"/>
          <ac:spMkLst>
            <pc:docMk/>
            <pc:sldMk cId="154807196" sldId="314"/>
            <ac:spMk id="343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4T00:47:29.501" v="215" actId="692"/>
          <ac:spMkLst>
            <pc:docMk/>
            <pc:sldMk cId="154807196" sldId="314"/>
            <ac:spMk id="344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4T00:47:19.591" v="212" actId="692"/>
          <ac:spMkLst>
            <pc:docMk/>
            <pc:sldMk cId="154807196" sldId="314"/>
            <ac:spMk id="345" creationId="{00000000-0000-0000-0000-000000000000}"/>
          </ac:spMkLst>
        </pc:spChg>
        <pc:picChg chg="del">
          <ac:chgData name="Hsiao-Chien Wei" userId="9b9cf186-70af-4ca7-bc3b-c104d4320261" providerId="ADAL" clId="{34D04164-5D6E-5046-8E69-72330868CADA}" dt="2021-12-03T22:46:27.992" v="33" actId="478"/>
          <ac:picMkLst>
            <pc:docMk/>
            <pc:sldMk cId="154807196" sldId="314"/>
            <ac:picMk id="336" creationId="{00000000-0000-0000-0000-000000000000}"/>
          </ac:picMkLst>
        </pc:picChg>
        <pc:cxnChg chg="mod">
          <ac:chgData name="Hsiao-Chien Wei" userId="9b9cf186-70af-4ca7-bc3b-c104d4320261" providerId="ADAL" clId="{34D04164-5D6E-5046-8E69-72330868CADA}" dt="2021-12-03T22:47:08.196" v="44" actId="1076"/>
          <ac:cxnSpMkLst>
            <pc:docMk/>
            <pc:sldMk cId="154807196" sldId="314"/>
            <ac:cxnSpMk id="340" creationId="{00000000-0000-0000-0000-000000000000}"/>
          </ac:cxnSpMkLst>
        </pc:cxnChg>
      </pc:sldChg>
      <pc:sldChg chg="addSp delSp modSp mod setBg">
        <pc:chgData name="Hsiao-Chien Wei" userId="9b9cf186-70af-4ca7-bc3b-c104d4320261" providerId="ADAL" clId="{34D04164-5D6E-5046-8E69-72330868CADA}" dt="2021-12-08T19:19:03.805" v="3393" actId="478"/>
        <pc:sldMkLst>
          <pc:docMk/>
          <pc:sldMk cId="3700269686" sldId="315"/>
        </pc:sldMkLst>
        <pc:spChg chg="add del mod">
          <ac:chgData name="Hsiao-Chien Wei" userId="9b9cf186-70af-4ca7-bc3b-c104d4320261" providerId="ADAL" clId="{34D04164-5D6E-5046-8E69-72330868CADA}" dt="2021-12-08T19:19:03.805" v="3393" actId="478"/>
          <ac:spMkLst>
            <pc:docMk/>
            <pc:sldMk cId="3700269686" sldId="315"/>
            <ac:spMk id="11" creationId="{7BF23FE9-AC98-A24F-8FD0-34DA547AA520}"/>
          </ac:spMkLst>
        </pc:spChg>
        <pc:spChg chg="mod">
          <ac:chgData name="Hsiao-Chien Wei" userId="9b9cf186-70af-4ca7-bc3b-c104d4320261" providerId="ADAL" clId="{34D04164-5D6E-5046-8E69-72330868CADA}" dt="2021-12-03T23:41:06.066" v="103" actId="207"/>
          <ac:spMkLst>
            <pc:docMk/>
            <pc:sldMk cId="3700269686" sldId="315"/>
            <ac:spMk id="337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1:03.583" v="102" actId="207"/>
          <ac:spMkLst>
            <pc:docMk/>
            <pc:sldMk cId="3700269686" sldId="315"/>
            <ac:spMk id="339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39:49.998" v="80" actId="207"/>
          <ac:spMkLst>
            <pc:docMk/>
            <pc:sldMk cId="3700269686" sldId="315"/>
            <ac:spMk id="342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39:49.998" v="80" actId="207"/>
          <ac:spMkLst>
            <pc:docMk/>
            <pc:sldMk cId="3700269686" sldId="315"/>
            <ac:spMk id="343" creationId="{00000000-0000-0000-0000-000000000000}"/>
          </ac:spMkLst>
        </pc:spChg>
        <pc:picChg chg="del">
          <ac:chgData name="Hsiao-Chien Wei" userId="9b9cf186-70af-4ca7-bc3b-c104d4320261" providerId="ADAL" clId="{34D04164-5D6E-5046-8E69-72330868CADA}" dt="2021-12-03T22:46:30.587" v="34" actId="478"/>
          <ac:picMkLst>
            <pc:docMk/>
            <pc:sldMk cId="3700269686" sldId="315"/>
            <ac:picMk id="336" creationId="{00000000-0000-0000-0000-000000000000}"/>
          </ac:picMkLst>
        </pc:picChg>
        <pc:cxnChg chg="mod">
          <ac:chgData name="Hsiao-Chien Wei" userId="9b9cf186-70af-4ca7-bc3b-c104d4320261" providerId="ADAL" clId="{34D04164-5D6E-5046-8E69-72330868CADA}" dt="2021-12-03T22:47:17.670" v="45" actId="1076"/>
          <ac:cxnSpMkLst>
            <pc:docMk/>
            <pc:sldMk cId="3700269686" sldId="315"/>
            <ac:cxnSpMk id="340" creationId="{00000000-0000-0000-0000-000000000000}"/>
          </ac:cxnSpMkLst>
        </pc:cxnChg>
      </pc:sldChg>
      <pc:sldChg chg="addSp delSp modSp mod setBg">
        <pc:chgData name="Hsiao-Chien Wei" userId="9b9cf186-70af-4ca7-bc3b-c104d4320261" providerId="ADAL" clId="{34D04164-5D6E-5046-8E69-72330868CADA}" dt="2021-12-07T00:55:37.592" v="553" actId="20577"/>
        <pc:sldMkLst>
          <pc:docMk/>
          <pc:sldMk cId="51400551" sldId="316"/>
        </pc:sldMkLst>
        <pc:spChg chg="add mod">
          <ac:chgData name="Hsiao-Chien Wei" userId="9b9cf186-70af-4ca7-bc3b-c104d4320261" providerId="ADAL" clId="{34D04164-5D6E-5046-8E69-72330868CADA}" dt="2021-12-07T00:55:37.592" v="553" actId="20577"/>
          <ac:spMkLst>
            <pc:docMk/>
            <pc:sldMk cId="51400551" sldId="316"/>
            <ac:spMk id="11" creationId="{4205FD41-0F0B-6441-A540-C8377EFD5A3D}"/>
          </ac:spMkLst>
        </pc:spChg>
        <pc:spChg chg="mod">
          <ac:chgData name="Hsiao-Chien Wei" userId="9b9cf186-70af-4ca7-bc3b-c104d4320261" providerId="ADAL" clId="{34D04164-5D6E-5046-8E69-72330868CADA}" dt="2021-12-03T23:40:59.311" v="101" actId="207"/>
          <ac:spMkLst>
            <pc:docMk/>
            <pc:sldMk cId="51400551" sldId="316"/>
            <ac:spMk id="337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0:57.058" v="100" actId="207"/>
          <ac:spMkLst>
            <pc:docMk/>
            <pc:sldMk cId="51400551" sldId="316"/>
            <ac:spMk id="339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0:00.341" v="82" actId="207"/>
          <ac:spMkLst>
            <pc:docMk/>
            <pc:sldMk cId="51400551" sldId="316"/>
            <ac:spMk id="342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0:00.341" v="82" actId="207"/>
          <ac:spMkLst>
            <pc:docMk/>
            <pc:sldMk cId="51400551" sldId="316"/>
            <ac:spMk id="343" creationId="{00000000-0000-0000-0000-000000000000}"/>
          </ac:spMkLst>
        </pc:spChg>
        <pc:picChg chg="del">
          <ac:chgData name="Hsiao-Chien Wei" userId="9b9cf186-70af-4ca7-bc3b-c104d4320261" providerId="ADAL" clId="{34D04164-5D6E-5046-8E69-72330868CADA}" dt="2021-12-03T22:46:33.466" v="35" actId="478"/>
          <ac:picMkLst>
            <pc:docMk/>
            <pc:sldMk cId="51400551" sldId="316"/>
            <ac:picMk id="336" creationId="{00000000-0000-0000-0000-000000000000}"/>
          </ac:picMkLst>
        </pc:picChg>
        <pc:cxnChg chg="mod">
          <ac:chgData name="Hsiao-Chien Wei" userId="9b9cf186-70af-4ca7-bc3b-c104d4320261" providerId="ADAL" clId="{34D04164-5D6E-5046-8E69-72330868CADA}" dt="2021-12-03T22:47:27.139" v="46" actId="1076"/>
          <ac:cxnSpMkLst>
            <pc:docMk/>
            <pc:sldMk cId="51400551" sldId="316"/>
            <ac:cxnSpMk id="340" creationId="{00000000-0000-0000-0000-000000000000}"/>
          </ac:cxnSpMkLst>
        </pc:cxnChg>
      </pc:sldChg>
      <pc:sldChg chg="addSp delSp modSp mod setBg">
        <pc:chgData name="Hsiao-Chien Wei" userId="9b9cf186-70af-4ca7-bc3b-c104d4320261" providerId="ADAL" clId="{34D04164-5D6E-5046-8E69-72330868CADA}" dt="2021-12-07T00:44:10.326" v="388"/>
        <pc:sldMkLst>
          <pc:docMk/>
          <pc:sldMk cId="3456812027" sldId="317"/>
        </pc:sldMkLst>
        <pc:spChg chg="add mod">
          <ac:chgData name="Hsiao-Chien Wei" userId="9b9cf186-70af-4ca7-bc3b-c104d4320261" providerId="ADAL" clId="{34D04164-5D6E-5046-8E69-72330868CADA}" dt="2021-12-07T00:44:10.326" v="388"/>
          <ac:spMkLst>
            <pc:docMk/>
            <pc:sldMk cId="3456812027" sldId="317"/>
            <ac:spMk id="11" creationId="{4C85D0CD-D0EF-A346-939A-4092B72B4AAA}"/>
          </ac:spMkLst>
        </pc:spChg>
        <pc:spChg chg="mod">
          <ac:chgData name="Hsiao-Chien Wei" userId="9b9cf186-70af-4ca7-bc3b-c104d4320261" providerId="ADAL" clId="{34D04164-5D6E-5046-8E69-72330868CADA}" dt="2021-12-03T23:40:48.981" v="98" actId="207"/>
          <ac:spMkLst>
            <pc:docMk/>
            <pc:sldMk cId="3456812027" sldId="317"/>
            <ac:spMk id="337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0:51.421" v="99" actId="207"/>
          <ac:spMkLst>
            <pc:docMk/>
            <pc:sldMk cId="3456812027" sldId="317"/>
            <ac:spMk id="339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0:06.568" v="83" actId="207"/>
          <ac:spMkLst>
            <pc:docMk/>
            <pc:sldMk cId="3456812027" sldId="317"/>
            <ac:spMk id="342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0:06.568" v="83" actId="207"/>
          <ac:spMkLst>
            <pc:docMk/>
            <pc:sldMk cId="3456812027" sldId="317"/>
            <ac:spMk id="343" creationId="{00000000-0000-0000-0000-000000000000}"/>
          </ac:spMkLst>
        </pc:spChg>
        <pc:picChg chg="del">
          <ac:chgData name="Hsiao-Chien Wei" userId="9b9cf186-70af-4ca7-bc3b-c104d4320261" providerId="ADAL" clId="{34D04164-5D6E-5046-8E69-72330868CADA}" dt="2021-12-03T22:46:39.029" v="37" actId="478"/>
          <ac:picMkLst>
            <pc:docMk/>
            <pc:sldMk cId="3456812027" sldId="317"/>
            <ac:picMk id="336" creationId="{00000000-0000-0000-0000-000000000000}"/>
          </ac:picMkLst>
        </pc:picChg>
        <pc:cxnChg chg="mod">
          <ac:chgData name="Hsiao-Chien Wei" userId="9b9cf186-70af-4ca7-bc3b-c104d4320261" providerId="ADAL" clId="{34D04164-5D6E-5046-8E69-72330868CADA}" dt="2021-12-03T22:47:44.033" v="48" actId="1076"/>
          <ac:cxnSpMkLst>
            <pc:docMk/>
            <pc:sldMk cId="3456812027" sldId="317"/>
            <ac:cxnSpMk id="340" creationId="{00000000-0000-0000-0000-000000000000}"/>
          </ac:cxnSpMkLst>
        </pc:cxnChg>
      </pc:sldChg>
      <pc:sldChg chg="delSp modSp mod ord setBg">
        <pc:chgData name="Hsiao-Chien Wei" userId="9b9cf186-70af-4ca7-bc3b-c104d4320261" providerId="ADAL" clId="{34D04164-5D6E-5046-8E69-72330868CADA}" dt="2021-12-03T23:40:42.116" v="97" actId="207"/>
        <pc:sldMkLst>
          <pc:docMk/>
          <pc:sldMk cId="970691917" sldId="318"/>
        </pc:sldMkLst>
        <pc:spChg chg="mod">
          <ac:chgData name="Hsiao-Chien Wei" userId="9b9cf186-70af-4ca7-bc3b-c104d4320261" providerId="ADAL" clId="{34D04164-5D6E-5046-8E69-72330868CADA}" dt="2021-12-03T23:40:42.116" v="97" actId="207"/>
          <ac:spMkLst>
            <pc:docMk/>
            <pc:sldMk cId="970691917" sldId="318"/>
            <ac:spMk id="337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0:38.958" v="96" actId="207"/>
          <ac:spMkLst>
            <pc:docMk/>
            <pc:sldMk cId="970691917" sldId="318"/>
            <ac:spMk id="339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0:12.575" v="84" actId="207"/>
          <ac:spMkLst>
            <pc:docMk/>
            <pc:sldMk cId="970691917" sldId="318"/>
            <ac:spMk id="342" creationId="{00000000-0000-0000-0000-000000000000}"/>
          </ac:spMkLst>
        </pc:spChg>
        <pc:spChg chg="mod">
          <ac:chgData name="Hsiao-Chien Wei" userId="9b9cf186-70af-4ca7-bc3b-c104d4320261" providerId="ADAL" clId="{34D04164-5D6E-5046-8E69-72330868CADA}" dt="2021-12-03T23:40:12.575" v="84" actId="207"/>
          <ac:spMkLst>
            <pc:docMk/>
            <pc:sldMk cId="970691917" sldId="318"/>
            <ac:spMk id="343" creationId="{00000000-0000-0000-0000-000000000000}"/>
          </ac:spMkLst>
        </pc:spChg>
        <pc:picChg chg="del">
          <ac:chgData name="Hsiao-Chien Wei" userId="9b9cf186-70af-4ca7-bc3b-c104d4320261" providerId="ADAL" clId="{34D04164-5D6E-5046-8E69-72330868CADA}" dt="2021-12-03T22:46:36.540" v="36" actId="478"/>
          <ac:picMkLst>
            <pc:docMk/>
            <pc:sldMk cId="970691917" sldId="318"/>
            <ac:picMk id="336" creationId="{00000000-0000-0000-0000-000000000000}"/>
          </ac:picMkLst>
        </pc:picChg>
        <pc:cxnChg chg="mod">
          <ac:chgData name="Hsiao-Chien Wei" userId="9b9cf186-70af-4ca7-bc3b-c104d4320261" providerId="ADAL" clId="{34D04164-5D6E-5046-8E69-72330868CADA}" dt="2021-12-03T22:47:36.701" v="47" actId="1076"/>
          <ac:cxnSpMkLst>
            <pc:docMk/>
            <pc:sldMk cId="970691917" sldId="318"/>
            <ac:cxnSpMk id="340" creationId="{00000000-0000-0000-0000-000000000000}"/>
          </ac:cxnSpMkLst>
        </pc:cxnChg>
      </pc:sldChg>
      <pc:sldChg chg="addSp delSp modSp add mod setBg modNotesTx">
        <pc:chgData name="Hsiao-Chien Wei" userId="9b9cf186-70af-4ca7-bc3b-c104d4320261" providerId="ADAL" clId="{34D04164-5D6E-5046-8E69-72330868CADA}" dt="2021-12-08T02:46:44.124" v="2749" actId="478"/>
        <pc:sldMkLst>
          <pc:docMk/>
          <pc:sldMk cId="4031453300" sldId="319"/>
        </pc:sldMkLst>
        <pc:spChg chg="add del mod">
          <ac:chgData name="Hsiao-Chien Wei" userId="9b9cf186-70af-4ca7-bc3b-c104d4320261" providerId="ADAL" clId="{34D04164-5D6E-5046-8E69-72330868CADA}" dt="2021-12-03T23:43:02.408" v="134"/>
          <ac:spMkLst>
            <pc:docMk/>
            <pc:sldMk cId="4031453300" sldId="319"/>
            <ac:spMk id="2" creationId="{BBF97220-3295-654B-9F5D-BD24E802646A}"/>
          </ac:spMkLst>
        </pc:spChg>
        <pc:spChg chg="add del mod">
          <ac:chgData name="Hsiao-Chien Wei" userId="9b9cf186-70af-4ca7-bc3b-c104d4320261" providerId="ADAL" clId="{34D04164-5D6E-5046-8E69-72330868CADA}" dt="2021-12-03T23:43:26.100" v="149" actId="478"/>
          <ac:spMkLst>
            <pc:docMk/>
            <pc:sldMk cId="4031453300" sldId="319"/>
            <ac:spMk id="4" creationId="{5AF01367-950C-1C4C-9E10-97273E8A3D26}"/>
          </ac:spMkLst>
        </pc:spChg>
        <pc:spChg chg="add del mod">
          <ac:chgData name="Hsiao-Chien Wei" userId="9b9cf186-70af-4ca7-bc3b-c104d4320261" providerId="ADAL" clId="{34D04164-5D6E-5046-8E69-72330868CADA}" dt="2021-12-03T23:43:05.250" v="136" actId="478"/>
          <ac:spMkLst>
            <pc:docMk/>
            <pc:sldMk cId="4031453300" sldId="319"/>
            <ac:spMk id="6" creationId="{A8C00D3C-644B-C649-884F-41981D7409FE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21" creationId="{2CF43DCE-E6FC-6E4A-B882-C482E4B88663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22" creationId="{F196E9E2-3CAF-1046-8487-DA258C596EDB}"/>
          </ac:spMkLst>
        </pc:spChg>
        <pc:spChg chg="add del mod">
          <ac:chgData name="Hsiao-Chien Wei" userId="9b9cf186-70af-4ca7-bc3b-c104d4320261" providerId="ADAL" clId="{34D04164-5D6E-5046-8E69-72330868CADA}" dt="2021-12-08T02:46:44.124" v="2749" actId="478"/>
          <ac:spMkLst>
            <pc:docMk/>
            <pc:sldMk cId="4031453300" sldId="319"/>
            <ac:spMk id="23" creationId="{3612F8C1-C94B-9E4B-AF29-7D5BB7CE0B5A}"/>
          </ac:spMkLst>
        </pc:spChg>
        <pc:spChg chg="del">
          <ac:chgData name="Hsiao-Chien Wei" userId="9b9cf186-70af-4ca7-bc3b-c104d4320261" providerId="ADAL" clId="{34D04164-5D6E-5046-8E69-72330868CADA}" dt="2021-12-03T23:43:06.261" v="137" actId="478"/>
          <ac:spMkLst>
            <pc:docMk/>
            <pc:sldMk cId="4031453300" sldId="319"/>
            <ac:spMk id="23" creationId="{D6D0CE08-03B2-8C48-A0D7-6245EDFC831B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24" creationId="{75F7A09F-C0FF-B448-899F-CE08082D7F18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26" creationId="{81C85B1F-DCB2-E74F-8646-77D006D5234F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27" creationId="{3498E781-02D9-FA48-AA85-3E20564F33BB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28" creationId="{B5F6B428-BAD7-5B4D-B013-C48B200A49C9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29" creationId="{83BB62FB-FDA6-AB47-A34F-33A36B81D99E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30" creationId="{09314045-441A-C242-9EF1-D4F7709B64C7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31" creationId="{807CE503-F7E5-9343-9967-9D228737F00F}"/>
          </ac:spMkLst>
        </pc:spChg>
        <pc:spChg chg="del">
          <ac:chgData name="Hsiao-Chien Wei" userId="9b9cf186-70af-4ca7-bc3b-c104d4320261" providerId="ADAL" clId="{34D04164-5D6E-5046-8E69-72330868CADA}" dt="2021-12-03T23:43:07.508" v="138" actId="478"/>
          <ac:spMkLst>
            <pc:docMk/>
            <pc:sldMk cId="4031453300" sldId="319"/>
            <ac:spMk id="32" creationId="{D88F17EE-F5A4-A64E-A1DC-C06CBB1539B5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34" creationId="{B49B2441-525B-194B-8162-EFAF709DD039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35" creationId="{1C1A3276-443A-3743-B76F-FA99A3042376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36" creationId="{DB84EF22-1921-914D-B225-8F030F5B173D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37" creationId="{BA2AB368-3552-CE4E-83C8-3C4B6FE19E44}"/>
          </ac:spMkLst>
        </pc:spChg>
        <pc:spChg chg="del">
          <ac:chgData name="Hsiao-Chien Wei" userId="9b9cf186-70af-4ca7-bc3b-c104d4320261" providerId="ADAL" clId="{34D04164-5D6E-5046-8E69-72330868CADA}" dt="2021-12-03T23:43:11.167" v="141" actId="478"/>
          <ac:spMkLst>
            <pc:docMk/>
            <pc:sldMk cId="4031453300" sldId="319"/>
            <ac:spMk id="38" creationId="{BE6AB492-81DC-144E-A6F5-C8CEAAF81D69}"/>
          </ac:spMkLst>
        </pc:spChg>
        <pc:spChg chg="del">
          <ac:chgData name="Hsiao-Chien Wei" userId="9b9cf186-70af-4ca7-bc3b-c104d4320261" providerId="ADAL" clId="{34D04164-5D6E-5046-8E69-72330868CADA}" dt="2021-12-03T23:43:14.936" v="143" actId="478"/>
          <ac:spMkLst>
            <pc:docMk/>
            <pc:sldMk cId="4031453300" sldId="319"/>
            <ac:spMk id="40" creationId="{F69C7281-550D-7343-91DA-96E84197FEC0}"/>
          </ac:spMkLst>
        </pc:spChg>
        <pc:spChg chg="del">
          <ac:chgData name="Hsiao-Chien Wei" userId="9b9cf186-70af-4ca7-bc3b-c104d4320261" providerId="ADAL" clId="{34D04164-5D6E-5046-8E69-72330868CADA}" dt="2021-12-03T23:43:20.242" v="145" actId="478"/>
          <ac:spMkLst>
            <pc:docMk/>
            <pc:sldMk cId="4031453300" sldId="319"/>
            <ac:spMk id="42" creationId="{AAD439FB-310C-F64F-81C1-2970272D2147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44" creationId="{17B0ACE8-8029-E749-BB4B-E4F05E749DAD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45" creationId="{7A1AA828-E15F-554D-850E-3E0EB387FC8A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46" creationId="{040A1BFF-B73F-784F-915C-EBF2EA790215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47" creationId="{5BF8134F-E8A6-7943-87CE-71F4A3FE3F8A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48" creationId="{3846A96A-D24D-6445-8705-F4EF25EF8FD5}"/>
          </ac:spMkLst>
        </pc:spChg>
        <pc:spChg chg="add del mod">
          <ac:chgData name="Hsiao-Chien Wei" userId="9b9cf186-70af-4ca7-bc3b-c104d4320261" providerId="ADAL" clId="{34D04164-5D6E-5046-8E69-72330868CADA}" dt="2021-12-03T23:43:43.761" v="151"/>
          <ac:spMkLst>
            <pc:docMk/>
            <pc:sldMk cId="4031453300" sldId="319"/>
            <ac:spMk id="49" creationId="{40749480-D615-5E40-85F8-DA4489087B7B}"/>
          </ac:spMkLst>
        </pc:spChg>
        <pc:spChg chg="add mod">
          <ac:chgData name="Hsiao-Chien Wei" userId="9b9cf186-70af-4ca7-bc3b-c104d4320261" providerId="ADAL" clId="{34D04164-5D6E-5046-8E69-72330868CADA}" dt="2021-12-03T23:44:36.585" v="164"/>
          <ac:spMkLst>
            <pc:docMk/>
            <pc:sldMk cId="4031453300" sldId="319"/>
            <ac:spMk id="50" creationId="{457B1A75-2B69-304F-B226-492F16BEF372}"/>
          </ac:spMkLst>
        </pc:spChg>
        <pc:spChg chg="add mod">
          <ac:chgData name="Hsiao-Chien Wei" userId="9b9cf186-70af-4ca7-bc3b-c104d4320261" providerId="ADAL" clId="{34D04164-5D6E-5046-8E69-72330868CADA}" dt="2021-12-04T02:32:07.086" v="240" actId="255"/>
          <ac:spMkLst>
            <pc:docMk/>
            <pc:sldMk cId="4031453300" sldId="319"/>
            <ac:spMk id="51" creationId="{368A0C3F-B06B-3043-809F-540C5B595AB2}"/>
          </ac:spMkLst>
        </pc:spChg>
        <pc:spChg chg="add mod">
          <ac:chgData name="Hsiao-Chien Wei" userId="9b9cf186-70af-4ca7-bc3b-c104d4320261" providerId="ADAL" clId="{34D04164-5D6E-5046-8E69-72330868CADA}" dt="2021-12-04T02:34:15.855" v="256" actId="113"/>
          <ac:spMkLst>
            <pc:docMk/>
            <pc:sldMk cId="4031453300" sldId="319"/>
            <ac:spMk id="52" creationId="{3935796B-DFF9-634F-AFFF-5603BCC8CAE8}"/>
          </ac:spMkLst>
        </pc:spChg>
        <pc:spChg chg="add del mod">
          <ac:chgData name="Hsiao-Chien Wei" userId="9b9cf186-70af-4ca7-bc3b-c104d4320261" providerId="ADAL" clId="{34D04164-5D6E-5046-8E69-72330868CADA}" dt="2021-12-03T23:44:57.564" v="167"/>
          <ac:spMkLst>
            <pc:docMk/>
            <pc:sldMk cId="4031453300" sldId="319"/>
            <ac:spMk id="54" creationId="{1DBD10B1-9983-AC4E-AA5F-39B4E9DC26BB}"/>
          </ac:spMkLst>
        </pc:spChg>
        <pc:spChg chg="add del mod">
          <ac:chgData name="Hsiao-Chien Wei" userId="9b9cf186-70af-4ca7-bc3b-c104d4320261" providerId="ADAL" clId="{34D04164-5D6E-5046-8E69-72330868CADA}" dt="2021-12-03T23:44:57.564" v="167"/>
          <ac:spMkLst>
            <pc:docMk/>
            <pc:sldMk cId="4031453300" sldId="319"/>
            <ac:spMk id="55" creationId="{2AB9021B-D875-5E45-A24D-92BBAEF12D3E}"/>
          </ac:spMkLst>
        </pc:spChg>
        <pc:spChg chg="add del mod">
          <ac:chgData name="Hsiao-Chien Wei" userId="9b9cf186-70af-4ca7-bc3b-c104d4320261" providerId="ADAL" clId="{34D04164-5D6E-5046-8E69-72330868CADA}" dt="2021-12-03T23:45:12.310" v="169"/>
          <ac:spMkLst>
            <pc:docMk/>
            <pc:sldMk cId="4031453300" sldId="319"/>
            <ac:spMk id="57" creationId="{F925FDF1-F719-AF48-88EA-2C8C2D8ADFAF}"/>
          </ac:spMkLst>
        </pc:spChg>
        <pc:spChg chg="add del mod">
          <ac:chgData name="Hsiao-Chien Wei" userId="9b9cf186-70af-4ca7-bc3b-c104d4320261" providerId="ADAL" clId="{34D04164-5D6E-5046-8E69-72330868CADA}" dt="2021-12-03T23:45:12.310" v="169"/>
          <ac:spMkLst>
            <pc:docMk/>
            <pc:sldMk cId="4031453300" sldId="319"/>
            <ac:spMk id="58" creationId="{D78F05FC-0AA0-3A49-A8D7-07C4B4984F11}"/>
          </ac:spMkLst>
        </pc:spChg>
        <pc:spChg chg="add mod">
          <ac:chgData name="Hsiao-Chien Wei" userId="9b9cf186-70af-4ca7-bc3b-c104d4320261" providerId="ADAL" clId="{34D04164-5D6E-5046-8E69-72330868CADA}" dt="2021-12-04T02:32:26.485" v="245" actId="255"/>
          <ac:spMkLst>
            <pc:docMk/>
            <pc:sldMk cId="4031453300" sldId="319"/>
            <ac:spMk id="60" creationId="{26EE3F78-CFF6-1B4D-85DE-CF6F999B27A1}"/>
          </ac:spMkLst>
        </pc:spChg>
        <pc:spChg chg="add mod">
          <ac:chgData name="Hsiao-Chien Wei" userId="9b9cf186-70af-4ca7-bc3b-c104d4320261" providerId="ADAL" clId="{34D04164-5D6E-5046-8E69-72330868CADA}" dt="2021-12-04T02:32:50.488" v="251" actId="255"/>
          <ac:spMkLst>
            <pc:docMk/>
            <pc:sldMk cId="4031453300" sldId="319"/>
            <ac:spMk id="61" creationId="{736C3B72-4251-D346-BFC3-ECE596BF56D1}"/>
          </ac:spMkLst>
        </pc:spChg>
        <pc:spChg chg="add mod">
          <ac:chgData name="Hsiao-Chien Wei" userId="9b9cf186-70af-4ca7-bc3b-c104d4320261" providerId="ADAL" clId="{34D04164-5D6E-5046-8E69-72330868CADA}" dt="2021-12-04T02:32:15.386" v="242" actId="255"/>
          <ac:spMkLst>
            <pc:docMk/>
            <pc:sldMk cId="4031453300" sldId="319"/>
            <ac:spMk id="63" creationId="{66D7C391-A783-CE44-8A9B-4EC3E35B3FF1}"/>
          </ac:spMkLst>
        </pc:spChg>
        <pc:spChg chg="add mod">
          <ac:chgData name="Hsiao-Chien Wei" userId="9b9cf186-70af-4ca7-bc3b-c104d4320261" providerId="ADAL" clId="{34D04164-5D6E-5046-8E69-72330868CADA}" dt="2021-12-04T02:32:42.494" v="249" actId="255"/>
          <ac:spMkLst>
            <pc:docMk/>
            <pc:sldMk cId="4031453300" sldId="319"/>
            <ac:spMk id="64" creationId="{BFC63DDF-AFDC-3846-BAE3-E5BF9928C916}"/>
          </ac:spMkLst>
        </pc:spChg>
        <pc:spChg chg="add mod">
          <ac:chgData name="Hsiao-Chien Wei" userId="9b9cf186-70af-4ca7-bc3b-c104d4320261" providerId="ADAL" clId="{34D04164-5D6E-5046-8E69-72330868CADA}" dt="2021-12-04T02:32:30.601" v="246" actId="255"/>
          <ac:spMkLst>
            <pc:docMk/>
            <pc:sldMk cId="4031453300" sldId="319"/>
            <ac:spMk id="65" creationId="{D3907CB1-8A75-F94D-A91C-FD88F12DB9E2}"/>
          </ac:spMkLst>
        </pc:spChg>
        <pc:spChg chg="add mod">
          <ac:chgData name="Hsiao-Chien Wei" userId="9b9cf186-70af-4ca7-bc3b-c104d4320261" providerId="ADAL" clId="{34D04164-5D6E-5046-8E69-72330868CADA}" dt="2021-12-04T02:32:54.607" v="252" actId="255"/>
          <ac:spMkLst>
            <pc:docMk/>
            <pc:sldMk cId="4031453300" sldId="319"/>
            <ac:spMk id="66" creationId="{2E2DFAF1-9D23-0448-9A7F-7C49E018B7C9}"/>
          </ac:spMkLst>
        </pc:spChg>
        <pc:spChg chg="add mod">
          <ac:chgData name="Hsiao-Chien Wei" userId="9b9cf186-70af-4ca7-bc3b-c104d4320261" providerId="ADAL" clId="{34D04164-5D6E-5046-8E69-72330868CADA}" dt="2021-12-04T02:32:22.056" v="244" actId="255"/>
          <ac:spMkLst>
            <pc:docMk/>
            <pc:sldMk cId="4031453300" sldId="319"/>
            <ac:spMk id="67" creationId="{AC69F165-96E8-1543-A6ED-C2957CDCB2C5}"/>
          </ac:spMkLst>
        </pc:spChg>
        <pc:spChg chg="add mod">
          <ac:chgData name="Hsiao-Chien Wei" userId="9b9cf186-70af-4ca7-bc3b-c104d4320261" providerId="ADAL" clId="{34D04164-5D6E-5046-8E69-72330868CADA}" dt="2021-12-04T02:32:46.294" v="250" actId="255"/>
          <ac:spMkLst>
            <pc:docMk/>
            <pc:sldMk cId="4031453300" sldId="319"/>
            <ac:spMk id="68" creationId="{E23A2744-C314-9447-87C0-1419F6B33074}"/>
          </ac:spMkLst>
        </pc:spChg>
        <pc:spChg chg="add mod">
          <ac:chgData name="Hsiao-Chien Wei" userId="9b9cf186-70af-4ca7-bc3b-c104d4320261" providerId="ADAL" clId="{34D04164-5D6E-5046-8E69-72330868CADA}" dt="2021-12-04T02:32:34.809" v="247" actId="255"/>
          <ac:spMkLst>
            <pc:docMk/>
            <pc:sldMk cId="4031453300" sldId="319"/>
            <ac:spMk id="69" creationId="{2D6BCB58-6C46-A243-9033-C35DFA886BEA}"/>
          </ac:spMkLst>
        </pc:spChg>
        <pc:spChg chg="add mod">
          <ac:chgData name="Hsiao-Chien Wei" userId="9b9cf186-70af-4ca7-bc3b-c104d4320261" providerId="ADAL" clId="{34D04164-5D6E-5046-8E69-72330868CADA}" dt="2021-12-04T02:32:58.733" v="253" actId="255"/>
          <ac:spMkLst>
            <pc:docMk/>
            <pc:sldMk cId="4031453300" sldId="319"/>
            <ac:spMk id="70" creationId="{A89D7D09-F95D-DF43-92F7-641F58F12E0E}"/>
          </ac:spMkLst>
        </pc:spChg>
        <pc:spChg chg="del">
          <ac:chgData name="Hsiao-Chien Wei" userId="9b9cf186-70af-4ca7-bc3b-c104d4320261" providerId="ADAL" clId="{34D04164-5D6E-5046-8E69-72330868CADA}" dt="2021-12-03T23:43:02.018" v="132" actId="478"/>
          <ac:spMkLst>
            <pc:docMk/>
            <pc:sldMk cId="4031453300" sldId="319"/>
            <ac:spMk id="455" creationId="{00000000-0000-0000-0000-000000000000}"/>
          </ac:spMkLst>
        </pc:spChg>
        <pc:spChg chg="del">
          <ac:chgData name="Hsiao-Chien Wei" userId="9b9cf186-70af-4ca7-bc3b-c104d4320261" providerId="ADAL" clId="{34D04164-5D6E-5046-8E69-72330868CADA}" dt="2021-12-03T23:43:03.769" v="135" actId="478"/>
          <ac:spMkLst>
            <pc:docMk/>
            <pc:sldMk cId="4031453300" sldId="319"/>
            <ac:spMk id="456" creationId="{00000000-0000-0000-0000-000000000000}"/>
          </ac:spMkLst>
        </pc:spChg>
        <pc:graphicFrameChg chg="mod">
          <ac:chgData name="Hsiao-Chien Wei" userId="9b9cf186-70af-4ca7-bc3b-c104d4320261" providerId="ADAL" clId="{34D04164-5D6E-5046-8E69-72330868CADA}" dt="2021-12-07T19:39:08.071" v="1096" actId="478"/>
          <ac:graphicFrameMkLst>
            <pc:docMk/>
            <pc:sldMk cId="4031453300" sldId="319"/>
            <ac:graphicFrameMk id="8" creationId="{2455CD22-49C0-41D7-B079-AF4830F45C63}"/>
          </ac:graphicFrameMkLst>
        </pc:graphicFrameChg>
        <pc:picChg chg="del">
          <ac:chgData name="Hsiao-Chien Wei" userId="9b9cf186-70af-4ca7-bc3b-c104d4320261" providerId="ADAL" clId="{34D04164-5D6E-5046-8E69-72330868CADA}" dt="2021-12-03T23:43:09.948" v="140" actId="478"/>
          <ac:picMkLst>
            <pc:docMk/>
            <pc:sldMk cId="4031453300" sldId="319"/>
            <ac:picMk id="9" creationId="{F22C62BB-EC2C-8F49-A938-8374E21121D0}"/>
          </ac:picMkLst>
        </pc:picChg>
        <pc:cxnChg chg="del">
          <ac:chgData name="Hsiao-Chien Wei" userId="9b9cf186-70af-4ca7-bc3b-c104d4320261" providerId="ADAL" clId="{34D04164-5D6E-5046-8E69-72330868CADA}" dt="2021-12-03T23:43:23.022" v="147" actId="478"/>
          <ac:cxnSpMkLst>
            <pc:docMk/>
            <pc:sldMk cId="4031453300" sldId="319"/>
            <ac:cxnSpMk id="25" creationId="{8794280E-E79F-7948-99B6-D9A153B0D5A8}"/>
          </ac:cxnSpMkLst>
        </pc:cxnChg>
        <pc:cxnChg chg="del">
          <ac:chgData name="Hsiao-Chien Wei" userId="9b9cf186-70af-4ca7-bc3b-c104d4320261" providerId="ADAL" clId="{34D04164-5D6E-5046-8E69-72330868CADA}" dt="2021-12-03T23:43:08.914" v="139" actId="478"/>
          <ac:cxnSpMkLst>
            <pc:docMk/>
            <pc:sldMk cId="4031453300" sldId="319"/>
            <ac:cxnSpMk id="33" creationId="{E7AB98D0-9210-8C4B-AC09-EA37604F1B95}"/>
          </ac:cxnSpMkLst>
        </pc:cxnChg>
        <pc:cxnChg chg="del">
          <ac:chgData name="Hsiao-Chien Wei" userId="9b9cf186-70af-4ca7-bc3b-c104d4320261" providerId="ADAL" clId="{34D04164-5D6E-5046-8E69-72330868CADA}" dt="2021-12-03T23:43:13.721" v="142" actId="478"/>
          <ac:cxnSpMkLst>
            <pc:docMk/>
            <pc:sldMk cId="4031453300" sldId="319"/>
            <ac:cxnSpMk id="39" creationId="{4C000FFD-0566-8C44-9968-C0866C4824AE}"/>
          </ac:cxnSpMkLst>
        </pc:cxnChg>
        <pc:cxnChg chg="del">
          <ac:chgData name="Hsiao-Chien Wei" userId="9b9cf186-70af-4ca7-bc3b-c104d4320261" providerId="ADAL" clId="{34D04164-5D6E-5046-8E69-72330868CADA}" dt="2021-12-03T23:43:16.038" v="144" actId="478"/>
          <ac:cxnSpMkLst>
            <pc:docMk/>
            <pc:sldMk cId="4031453300" sldId="319"/>
            <ac:cxnSpMk id="41" creationId="{6C3B763C-6178-FD47-B0ED-54DFF62DAEFD}"/>
          </ac:cxnSpMkLst>
        </pc:cxnChg>
        <pc:cxnChg chg="del">
          <ac:chgData name="Hsiao-Chien Wei" userId="9b9cf186-70af-4ca7-bc3b-c104d4320261" providerId="ADAL" clId="{34D04164-5D6E-5046-8E69-72330868CADA}" dt="2021-12-03T23:43:21.552" v="146" actId="478"/>
          <ac:cxnSpMkLst>
            <pc:docMk/>
            <pc:sldMk cId="4031453300" sldId="319"/>
            <ac:cxnSpMk id="43" creationId="{E06006E4-6850-E741-B0AA-7FED4F22D292}"/>
          </ac:cxnSpMkLst>
        </pc:cxnChg>
        <pc:cxnChg chg="add mod">
          <ac:chgData name="Hsiao-Chien Wei" userId="9b9cf186-70af-4ca7-bc3b-c104d4320261" providerId="ADAL" clId="{34D04164-5D6E-5046-8E69-72330868CADA}" dt="2021-12-03T23:44:47.089" v="165"/>
          <ac:cxnSpMkLst>
            <pc:docMk/>
            <pc:sldMk cId="4031453300" sldId="319"/>
            <ac:cxnSpMk id="53" creationId="{9F4F2FF1-BAF1-1C4D-9D6B-CA3DE32EC7AE}"/>
          </ac:cxnSpMkLst>
        </pc:cxnChg>
        <pc:cxnChg chg="add del mod">
          <ac:chgData name="Hsiao-Chien Wei" userId="9b9cf186-70af-4ca7-bc3b-c104d4320261" providerId="ADAL" clId="{34D04164-5D6E-5046-8E69-72330868CADA}" dt="2021-12-03T23:44:57.564" v="167"/>
          <ac:cxnSpMkLst>
            <pc:docMk/>
            <pc:sldMk cId="4031453300" sldId="319"/>
            <ac:cxnSpMk id="56" creationId="{F5248A67-F930-AF4D-A7C6-AB7233A7D208}"/>
          </ac:cxnSpMkLst>
        </pc:cxnChg>
        <pc:cxnChg chg="add del mod">
          <ac:chgData name="Hsiao-Chien Wei" userId="9b9cf186-70af-4ca7-bc3b-c104d4320261" providerId="ADAL" clId="{34D04164-5D6E-5046-8E69-72330868CADA}" dt="2021-12-03T23:45:12.310" v="169"/>
          <ac:cxnSpMkLst>
            <pc:docMk/>
            <pc:sldMk cId="4031453300" sldId="319"/>
            <ac:cxnSpMk id="59" creationId="{A09E14E9-FA38-9A42-A181-2F279BCDDC9F}"/>
          </ac:cxnSpMkLst>
        </pc:cxnChg>
        <pc:cxnChg chg="add mod">
          <ac:chgData name="Hsiao-Chien Wei" userId="9b9cf186-70af-4ca7-bc3b-c104d4320261" providerId="ADAL" clId="{34D04164-5D6E-5046-8E69-72330868CADA}" dt="2021-12-03T23:45:22.051" v="170"/>
          <ac:cxnSpMkLst>
            <pc:docMk/>
            <pc:sldMk cId="4031453300" sldId="319"/>
            <ac:cxnSpMk id="62" creationId="{E540718A-3104-5541-A8CA-55B54A46CDA4}"/>
          </ac:cxnSpMkLst>
        </pc:cxnChg>
        <pc:cxnChg chg="add mod">
          <ac:chgData name="Hsiao-Chien Wei" userId="9b9cf186-70af-4ca7-bc3b-c104d4320261" providerId="ADAL" clId="{34D04164-5D6E-5046-8E69-72330868CADA}" dt="2021-12-03T23:45:51.765" v="174"/>
          <ac:cxnSpMkLst>
            <pc:docMk/>
            <pc:sldMk cId="4031453300" sldId="319"/>
            <ac:cxnSpMk id="71" creationId="{35ABAAF1-6D4A-2147-BA6C-FF6CFD1B4F0C}"/>
          </ac:cxnSpMkLst>
        </pc:cxnChg>
        <pc:cxnChg chg="add mod">
          <ac:chgData name="Hsiao-Chien Wei" userId="9b9cf186-70af-4ca7-bc3b-c104d4320261" providerId="ADAL" clId="{34D04164-5D6E-5046-8E69-72330868CADA}" dt="2021-12-03T23:47:46.888" v="183" actId="1076"/>
          <ac:cxnSpMkLst>
            <pc:docMk/>
            <pc:sldMk cId="4031453300" sldId="319"/>
            <ac:cxnSpMk id="72" creationId="{8E1A4A72-B199-6B41-B537-912324C50371}"/>
          </ac:cxnSpMkLst>
        </pc:cxnChg>
        <pc:cxnChg chg="add mod">
          <ac:chgData name="Hsiao-Chien Wei" userId="9b9cf186-70af-4ca7-bc3b-c104d4320261" providerId="ADAL" clId="{34D04164-5D6E-5046-8E69-72330868CADA}" dt="2021-12-03T23:47:52.617" v="185" actId="1076"/>
          <ac:cxnSpMkLst>
            <pc:docMk/>
            <pc:sldMk cId="4031453300" sldId="319"/>
            <ac:cxnSpMk id="73" creationId="{F92DB67A-878E-5845-B4D9-E97E37C27D5A}"/>
          </ac:cxnSpMkLst>
        </pc:cxnChg>
        <pc:cxnChg chg="add mod">
          <ac:chgData name="Hsiao-Chien Wei" userId="9b9cf186-70af-4ca7-bc3b-c104d4320261" providerId="ADAL" clId="{34D04164-5D6E-5046-8E69-72330868CADA}" dt="2021-12-03T23:47:58.972" v="187" actId="1076"/>
          <ac:cxnSpMkLst>
            <pc:docMk/>
            <pc:sldMk cId="4031453300" sldId="319"/>
            <ac:cxnSpMk id="74" creationId="{77BD759E-EE11-0343-8505-153D5A38FADD}"/>
          </ac:cxnSpMkLst>
        </pc:cxnChg>
        <pc:cxnChg chg="del">
          <ac:chgData name="Hsiao-Chien Wei" userId="9b9cf186-70af-4ca7-bc3b-c104d4320261" providerId="ADAL" clId="{34D04164-5D6E-5046-8E69-72330868CADA}" dt="2021-12-03T23:43:24.446" v="148" actId="478"/>
          <ac:cxnSpMkLst>
            <pc:docMk/>
            <pc:sldMk cId="4031453300" sldId="319"/>
            <ac:cxnSpMk id="461" creationId="{00000000-0000-0000-0000-000000000000}"/>
          </ac:cxnSpMkLst>
        </pc:cxnChg>
      </pc:sldChg>
      <pc:sldChg chg="modSp new mod ord">
        <pc:chgData name="Hsiao-Chien Wei" userId="9b9cf186-70af-4ca7-bc3b-c104d4320261" providerId="ADAL" clId="{34D04164-5D6E-5046-8E69-72330868CADA}" dt="2021-12-04T02:33:16.551" v="254" actId="20578"/>
        <pc:sldMkLst>
          <pc:docMk/>
          <pc:sldMk cId="1305421453" sldId="320"/>
        </pc:sldMkLst>
        <pc:spChg chg="mod">
          <ac:chgData name="Hsiao-Chien Wei" userId="9b9cf186-70af-4ca7-bc3b-c104d4320261" providerId="ADAL" clId="{34D04164-5D6E-5046-8E69-72330868CADA}" dt="2021-12-03T23:53:42.796" v="211" actId="20577"/>
          <ac:spMkLst>
            <pc:docMk/>
            <pc:sldMk cId="1305421453" sldId="320"/>
            <ac:spMk id="2" creationId="{AE6C4D5F-9EB2-1547-B7EB-F26624E7ACC1}"/>
          </ac:spMkLst>
        </pc:spChg>
      </pc:sldChg>
      <pc:sldChg chg="addSp delSp modSp new del">
        <pc:chgData name="Hsiao-Chien Wei" userId="9b9cf186-70af-4ca7-bc3b-c104d4320261" providerId="ADAL" clId="{34D04164-5D6E-5046-8E69-72330868CADA}" dt="2021-12-03T23:44:33.442" v="163" actId="2696"/>
        <pc:sldMkLst>
          <pc:docMk/>
          <pc:sldMk cId="2199832735" sldId="320"/>
        </pc:sldMkLst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2" creationId="{9005956B-6F58-F946-B2DB-F59AD150B856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3" creationId="{4DFA4350-2870-AF49-A7B4-E97AFBBA83C7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4" creationId="{768803EE-00A6-914B-80D8-EF77B41D0386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5" creationId="{AF559734-B212-6344-B731-1DC9F5F4AAC8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7" creationId="{243C6655-F33A-8D47-9993-AFF1BA45F810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8" creationId="{931AA2E0-8B4D-E641-AC62-73DB7DCBDC2A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9" creationId="{B08C8E63-078C-0948-B928-398747C41327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10" creationId="{0C81AFBD-2B42-9942-B400-DDD46A296426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11" creationId="{09061623-7CAB-D04E-8E83-387E8F61CD1F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12" creationId="{2884BAD9-DFFF-4043-9948-D7CD44360E38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15" creationId="{241E87A1-C12C-2446-9EBB-6C647125B047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16" creationId="{B549FB41-7C52-C042-9602-2F693C99F5B9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17" creationId="{EE7870B8-F338-444A-B175-CA2E7DBEBD42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18" creationId="{C637C47E-08B6-7343-A9C4-903CE22CBAD2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19" creationId="{BCB4CEBF-4C6B-A540-82CA-91C418CB65C2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20" creationId="{B45B651B-8116-D041-BD1B-A4EF740295BF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21" creationId="{43A2233C-B73E-7644-BD3E-AB41241084B9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22" creationId="{E90E2CF9-8E04-4040-981F-DAF66092868A}"/>
          </ac:spMkLst>
        </pc:spChg>
        <pc:spChg chg="add del mod">
          <ac:chgData name="Hsiao-Chien Wei" userId="9b9cf186-70af-4ca7-bc3b-c104d4320261" providerId="ADAL" clId="{34D04164-5D6E-5046-8E69-72330868CADA}" dt="2021-12-03T23:44:29.930" v="162"/>
          <ac:spMkLst>
            <pc:docMk/>
            <pc:sldMk cId="2199832735" sldId="320"/>
            <ac:spMk id="23" creationId="{8F90CBDD-3EA2-714A-85E2-2466FFFCDD46}"/>
          </ac:spMkLst>
        </pc:spChg>
        <pc:cxnChg chg="add del mod">
          <ac:chgData name="Hsiao-Chien Wei" userId="9b9cf186-70af-4ca7-bc3b-c104d4320261" providerId="ADAL" clId="{34D04164-5D6E-5046-8E69-72330868CADA}" dt="2021-12-03T23:44:29.930" v="162"/>
          <ac:cxnSpMkLst>
            <pc:docMk/>
            <pc:sldMk cId="2199832735" sldId="320"/>
            <ac:cxnSpMk id="6" creationId="{A55A90D3-D6ED-B949-A624-F47913A020CE}"/>
          </ac:cxnSpMkLst>
        </pc:cxnChg>
        <pc:cxnChg chg="add del mod">
          <ac:chgData name="Hsiao-Chien Wei" userId="9b9cf186-70af-4ca7-bc3b-c104d4320261" providerId="ADAL" clId="{34D04164-5D6E-5046-8E69-72330868CADA}" dt="2021-12-03T23:44:29.930" v="162"/>
          <ac:cxnSpMkLst>
            <pc:docMk/>
            <pc:sldMk cId="2199832735" sldId="320"/>
            <ac:cxnSpMk id="13" creationId="{0328FA22-227D-584F-9B5B-0138B94B2420}"/>
          </ac:cxnSpMkLst>
        </pc:cxnChg>
        <pc:cxnChg chg="add del mod">
          <ac:chgData name="Hsiao-Chien Wei" userId="9b9cf186-70af-4ca7-bc3b-c104d4320261" providerId="ADAL" clId="{34D04164-5D6E-5046-8E69-72330868CADA}" dt="2021-12-03T23:44:29.930" v="162"/>
          <ac:cxnSpMkLst>
            <pc:docMk/>
            <pc:sldMk cId="2199832735" sldId="320"/>
            <ac:cxnSpMk id="14" creationId="{923BA9A4-E3C1-744D-939E-5A8610248FD0}"/>
          </ac:cxnSpMkLst>
        </pc:cxnChg>
        <pc:cxnChg chg="add del mod">
          <ac:chgData name="Hsiao-Chien Wei" userId="9b9cf186-70af-4ca7-bc3b-c104d4320261" providerId="ADAL" clId="{34D04164-5D6E-5046-8E69-72330868CADA}" dt="2021-12-03T23:44:29.930" v="162"/>
          <ac:cxnSpMkLst>
            <pc:docMk/>
            <pc:sldMk cId="2199832735" sldId="320"/>
            <ac:cxnSpMk id="24" creationId="{8C58A26F-9373-A743-B0EE-77D87B8AB2BC}"/>
          </ac:cxnSpMkLst>
        </pc:cxnChg>
        <pc:cxnChg chg="add del mod">
          <ac:chgData name="Hsiao-Chien Wei" userId="9b9cf186-70af-4ca7-bc3b-c104d4320261" providerId="ADAL" clId="{34D04164-5D6E-5046-8E69-72330868CADA}" dt="2021-12-03T23:44:29.930" v="162"/>
          <ac:cxnSpMkLst>
            <pc:docMk/>
            <pc:sldMk cId="2199832735" sldId="320"/>
            <ac:cxnSpMk id="25" creationId="{D972520D-A36E-6045-BE28-28DD34FC2358}"/>
          </ac:cxnSpMkLst>
        </pc:cxnChg>
        <pc:cxnChg chg="add del mod">
          <ac:chgData name="Hsiao-Chien Wei" userId="9b9cf186-70af-4ca7-bc3b-c104d4320261" providerId="ADAL" clId="{34D04164-5D6E-5046-8E69-72330868CADA}" dt="2021-12-03T23:44:29.930" v="162"/>
          <ac:cxnSpMkLst>
            <pc:docMk/>
            <pc:sldMk cId="2199832735" sldId="320"/>
            <ac:cxnSpMk id="26" creationId="{8E280BE9-8FA0-DB40-BA10-BD5D3AD4D1B3}"/>
          </ac:cxnSpMkLst>
        </pc:cxnChg>
      </pc:sldChg>
      <pc:sldChg chg="addSp delSp modSp mod modNotesTx">
        <pc:chgData name="Hsiao-Chien Wei" userId="9b9cf186-70af-4ca7-bc3b-c104d4320261" providerId="ADAL" clId="{34D04164-5D6E-5046-8E69-72330868CADA}" dt="2021-12-08T02:46:57.015" v="2753" actId="478"/>
        <pc:sldMkLst>
          <pc:docMk/>
          <pc:sldMk cId="1788579947" sldId="322"/>
        </pc:sldMkLst>
        <pc:spChg chg="add del mod">
          <ac:chgData name="Hsiao-Chien Wei" userId="9b9cf186-70af-4ca7-bc3b-c104d4320261" providerId="ADAL" clId="{34D04164-5D6E-5046-8E69-72330868CADA}" dt="2021-12-08T02:46:57.015" v="2753" actId="478"/>
          <ac:spMkLst>
            <pc:docMk/>
            <pc:sldMk cId="1788579947" sldId="322"/>
            <ac:spMk id="7" creationId="{EF6AE2AF-D390-C840-8188-767110D452C5}"/>
          </ac:spMkLst>
        </pc:spChg>
        <pc:spChg chg="del">
          <ac:chgData name="Hsiao-Chien Wei" userId="9b9cf186-70af-4ca7-bc3b-c104d4320261" providerId="ADAL" clId="{34D04164-5D6E-5046-8E69-72330868CADA}" dt="2021-12-07T19:46:51.857" v="1466" actId="21"/>
          <ac:spMkLst>
            <pc:docMk/>
            <pc:sldMk cId="1788579947" sldId="322"/>
            <ac:spMk id="10" creationId="{5B3EA610-7D75-440B-AB15-3FB505EDC312}"/>
          </ac:spMkLst>
        </pc:spChg>
        <pc:graphicFrameChg chg="mod">
          <ac:chgData name="Hsiao-Chien Wei" userId="9b9cf186-70af-4ca7-bc3b-c104d4320261" providerId="ADAL" clId="{34D04164-5D6E-5046-8E69-72330868CADA}" dt="2021-12-07T19:57:00.464" v="1521"/>
          <ac:graphicFrameMkLst>
            <pc:docMk/>
            <pc:sldMk cId="1788579947" sldId="322"/>
            <ac:graphicFrameMk id="4" creationId="{394944A7-7405-4ACC-B07A-885B0598E40B}"/>
          </ac:graphicFrameMkLst>
        </pc:graphicFrameChg>
        <pc:graphicFrameChg chg="mod">
          <ac:chgData name="Hsiao-Chien Wei" userId="9b9cf186-70af-4ca7-bc3b-c104d4320261" providerId="ADAL" clId="{34D04164-5D6E-5046-8E69-72330868CADA}" dt="2021-12-07T19:43:15.461" v="1245"/>
          <ac:graphicFrameMkLst>
            <pc:docMk/>
            <pc:sldMk cId="1788579947" sldId="322"/>
            <ac:graphicFrameMk id="8" creationId="{F704BF16-1AAD-41DB-A04C-810F49EBA605}"/>
          </ac:graphicFrameMkLst>
        </pc:graphicFrameChg>
      </pc:sldChg>
      <pc:sldChg chg="addSp delSp modSp mod">
        <pc:chgData name="Hsiao-Chien Wei" userId="9b9cf186-70af-4ca7-bc3b-c104d4320261" providerId="ADAL" clId="{34D04164-5D6E-5046-8E69-72330868CADA}" dt="2021-12-08T19:19:00.669" v="3392" actId="478"/>
        <pc:sldMkLst>
          <pc:docMk/>
          <pc:sldMk cId="2234576244" sldId="323"/>
        </pc:sldMkLst>
        <pc:spChg chg="add del mod">
          <ac:chgData name="Hsiao-Chien Wei" userId="9b9cf186-70af-4ca7-bc3b-c104d4320261" providerId="ADAL" clId="{34D04164-5D6E-5046-8E69-72330868CADA}" dt="2021-12-08T19:19:00.669" v="3392" actId="478"/>
          <ac:spMkLst>
            <pc:docMk/>
            <pc:sldMk cId="2234576244" sldId="323"/>
            <ac:spMk id="7" creationId="{9CE5CD3B-4A77-8642-AF40-A0483EBD088A}"/>
          </ac:spMkLst>
        </pc:spChg>
        <pc:graphicFrameChg chg="mod">
          <ac:chgData name="Hsiao-Chien Wei" userId="9b9cf186-70af-4ca7-bc3b-c104d4320261" providerId="ADAL" clId="{34D04164-5D6E-5046-8E69-72330868CADA}" dt="2021-12-07T19:41:03.379" v="1136" actId="20577"/>
          <ac:graphicFrameMkLst>
            <pc:docMk/>
            <pc:sldMk cId="2234576244" sldId="323"/>
            <ac:graphicFrameMk id="2" creationId="{579116DE-0B21-4496-99F1-2C2F421A8AB0}"/>
          </ac:graphicFrameMkLst>
        </pc:graphicFrameChg>
      </pc:sldChg>
      <pc:sldChg chg="addSp delSp modSp mod ord">
        <pc:chgData name="Hsiao-Chien Wei" userId="9b9cf186-70af-4ca7-bc3b-c104d4320261" providerId="ADAL" clId="{34D04164-5D6E-5046-8E69-72330868CADA}" dt="2021-12-08T19:18:53.794" v="3389" actId="478"/>
        <pc:sldMkLst>
          <pc:docMk/>
          <pc:sldMk cId="1728583981" sldId="324"/>
        </pc:sldMkLst>
        <pc:spChg chg="add del mod">
          <ac:chgData name="Hsiao-Chien Wei" userId="9b9cf186-70af-4ca7-bc3b-c104d4320261" providerId="ADAL" clId="{34D04164-5D6E-5046-8E69-72330868CADA}" dt="2021-12-08T19:18:53.794" v="3389" actId="478"/>
          <ac:spMkLst>
            <pc:docMk/>
            <pc:sldMk cId="1728583981" sldId="324"/>
            <ac:spMk id="7" creationId="{28DFB10B-CFBD-9745-BAAF-3EC5CDB11075}"/>
          </ac:spMkLst>
        </pc:spChg>
        <pc:graphicFrameChg chg="mod">
          <ac:chgData name="Hsiao-Chien Wei" userId="9b9cf186-70af-4ca7-bc3b-c104d4320261" providerId="ADAL" clId="{34D04164-5D6E-5046-8E69-72330868CADA}" dt="2021-12-07T19:41:38.424" v="1198" actId="20577"/>
          <ac:graphicFrameMkLst>
            <pc:docMk/>
            <pc:sldMk cId="1728583981" sldId="324"/>
            <ac:graphicFrameMk id="8" creationId="{F704BF16-1AAD-41DB-A04C-810F49EBA605}"/>
          </ac:graphicFrameMkLst>
        </pc:graphicFrameChg>
      </pc:sldChg>
      <pc:sldChg chg="addSp modSp mod">
        <pc:chgData name="Hsiao-Chien Wei" userId="9b9cf186-70af-4ca7-bc3b-c104d4320261" providerId="ADAL" clId="{34D04164-5D6E-5046-8E69-72330868CADA}" dt="2021-12-07T19:41:49.359" v="1220" actId="20577"/>
        <pc:sldMkLst>
          <pc:docMk/>
          <pc:sldMk cId="3178181162" sldId="325"/>
        </pc:sldMkLst>
        <pc:spChg chg="add mod">
          <ac:chgData name="Hsiao-Chien Wei" userId="9b9cf186-70af-4ca7-bc3b-c104d4320261" providerId="ADAL" clId="{34D04164-5D6E-5046-8E69-72330868CADA}" dt="2021-12-07T00:43:01.474" v="371" actId="20577"/>
          <ac:spMkLst>
            <pc:docMk/>
            <pc:sldMk cId="3178181162" sldId="325"/>
            <ac:spMk id="9" creationId="{17D4A8FC-D6D5-B240-8C95-DE9B2018A2C5}"/>
          </ac:spMkLst>
        </pc:spChg>
        <pc:graphicFrameChg chg="mod">
          <ac:chgData name="Hsiao-Chien Wei" userId="9b9cf186-70af-4ca7-bc3b-c104d4320261" providerId="ADAL" clId="{34D04164-5D6E-5046-8E69-72330868CADA}" dt="2021-12-07T19:41:49.359" v="1220" actId="20577"/>
          <ac:graphicFrameMkLst>
            <pc:docMk/>
            <pc:sldMk cId="3178181162" sldId="325"/>
            <ac:graphicFrameMk id="8" creationId="{F704BF16-1AAD-41DB-A04C-810F49EBA605}"/>
          </ac:graphicFrameMkLst>
        </pc:graphicFrameChg>
      </pc:sldChg>
      <pc:sldChg chg="addSp modSp">
        <pc:chgData name="Hsiao-Chien Wei" userId="9b9cf186-70af-4ca7-bc3b-c104d4320261" providerId="ADAL" clId="{34D04164-5D6E-5046-8E69-72330868CADA}" dt="2021-12-07T19:41:56.448" v="1222"/>
        <pc:sldMkLst>
          <pc:docMk/>
          <pc:sldMk cId="2939425440" sldId="326"/>
        </pc:sldMkLst>
        <pc:spChg chg="add mod">
          <ac:chgData name="Hsiao-Chien Wei" userId="9b9cf186-70af-4ca7-bc3b-c104d4320261" providerId="ADAL" clId="{34D04164-5D6E-5046-8E69-72330868CADA}" dt="2021-12-07T00:43:04.856" v="372"/>
          <ac:spMkLst>
            <pc:docMk/>
            <pc:sldMk cId="2939425440" sldId="326"/>
            <ac:spMk id="9" creationId="{2C6CF621-81FD-6C47-9E06-9B13B00D8DA2}"/>
          </ac:spMkLst>
        </pc:spChg>
        <pc:spChg chg="mod">
          <ac:chgData name="Hsiao-Chien Wei" userId="9b9cf186-70af-4ca7-bc3b-c104d4320261" providerId="ADAL" clId="{34D04164-5D6E-5046-8E69-72330868CADA}" dt="2021-12-06T23:58:36.850" v="323" actId="931"/>
          <ac:spMkLst>
            <pc:docMk/>
            <pc:sldMk cId="2939425440" sldId="326"/>
            <ac:spMk id="13" creationId="{E4C3F13A-0F8D-4A5A-81E5-CE3B7D872FE3}"/>
          </ac:spMkLst>
        </pc:spChg>
        <pc:graphicFrameChg chg="mod">
          <ac:chgData name="Hsiao-Chien Wei" userId="9b9cf186-70af-4ca7-bc3b-c104d4320261" providerId="ADAL" clId="{34D04164-5D6E-5046-8E69-72330868CADA}" dt="2021-12-07T19:41:56.448" v="1222"/>
          <ac:graphicFrameMkLst>
            <pc:docMk/>
            <pc:sldMk cId="2939425440" sldId="326"/>
            <ac:graphicFrameMk id="8" creationId="{F704BF16-1AAD-41DB-A04C-810F49EBA605}"/>
          </ac:graphicFrameMkLst>
        </pc:graphicFrameChg>
      </pc:sldChg>
      <pc:sldChg chg="addSp modSp mod">
        <pc:chgData name="Hsiao-Chien Wei" userId="9b9cf186-70af-4ca7-bc3b-c104d4320261" providerId="ADAL" clId="{34D04164-5D6E-5046-8E69-72330868CADA}" dt="2021-12-07T19:42:00.963" v="1224"/>
        <pc:sldMkLst>
          <pc:docMk/>
          <pc:sldMk cId="2236480171" sldId="327"/>
        </pc:sldMkLst>
        <pc:spChg chg="add mod">
          <ac:chgData name="Hsiao-Chien Wei" userId="9b9cf186-70af-4ca7-bc3b-c104d4320261" providerId="ADAL" clId="{34D04164-5D6E-5046-8E69-72330868CADA}" dt="2021-12-07T00:55:03.061" v="549" actId="1076"/>
          <ac:spMkLst>
            <pc:docMk/>
            <pc:sldMk cId="2236480171" sldId="327"/>
            <ac:spMk id="10" creationId="{DC8AC4EC-DC7E-4344-8E25-1E04B89677CC}"/>
          </ac:spMkLst>
        </pc:spChg>
        <pc:graphicFrameChg chg="mod">
          <ac:chgData name="Hsiao-Chien Wei" userId="9b9cf186-70af-4ca7-bc3b-c104d4320261" providerId="ADAL" clId="{34D04164-5D6E-5046-8E69-72330868CADA}" dt="2021-12-07T19:42:00.963" v="1224"/>
          <ac:graphicFrameMkLst>
            <pc:docMk/>
            <pc:sldMk cId="2236480171" sldId="327"/>
            <ac:graphicFrameMk id="8" creationId="{F704BF16-1AAD-41DB-A04C-810F49EBA605}"/>
          </ac:graphicFrameMkLst>
        </pc:graphicFrameChg>
      </pc:sldChg>
      <pc:sldChg chg="addSp modSp mod">
        <pc:chgData name="Hsiao-Chien Wei" userId="9b9cf186-70af-4ca7-bc3b-c104d4320261" providerId="ADAL" clId="{34D04164-5D6E-5046-8E69-72330868CADA}" dt="2021-12-07T19:42:05.267" v="1226"/>
        <pc:sldMkLst>
          <pc:docMk/>
          <pc:sldMk cId="3190677109" sldId="329"/>
        </pc:sldMkLst>
        <pc:spChg chg="add mod">
          <ac:chgData name="Hsiao-Chien Wei" userId="9b9cf186-70af-4ca7-bc3b-c104d4320261" providerId="ADAL" clId="{34D04164-5D6E-5046-8E69-72330868CADA}" dt="2021-12-07T00:45:20.473" v="428" actId="20577"/>
          <ac:spMkLst>
            <pc:docMk/>
            <pc:sldMk cId="3190677109" sldId="329"/>
            <ac:spMk id="9" creationId="{0ED49528-31F5-2642-9B8C-E0CC91825F0E}"/>
          </ac:spMkLst>
        </pc:spChg>
        <pc:graphicFrameChg chg="mod">
          <ac:chgData name="Hsiao-Chien Wei" userId="9b9cf186-70af-4ca7-bc3b-c104d4320261" providerId="ADAL" clId="{34D04164-5D6E-5046-8E69-72330868CADA}" dt="2021-12-07T19:42:05.267" v="1226"/>
          <ac:graphicFrameMkLst>
            <pc:docMk/>
            <pc:sldMk cId="3190677109" sldId="329"/>
            <ac:graphicFrameMk id="8" creationId="{F704BF16-1AAD-41DB-A04C-810F49EBA605}"/>
          </ac:graphicFrameMkLst>
        </pc:graphicFrameChg>
      </pc:sldChg>
      <pc:sldChg chg="addSp modSp mod">
        <pc:chgData name="Hsiao-Chien Wei" userId="9b9cf186-70af-4ca7-bc3b-c104d4320261" providerId="ADAL" clId="{34D04164-5D6E-5046-8E69-72330868CADA}" dt="2021-12-07T19:42:15.358" v="1230"/>
        <pc:sldMkLst>
          <pc:docMk/>
          <pc:sldMk cId="1344935496" sldId="330"/>
        </pc:sldMkLst>
        <pc:spChg chg="mod">
          <ac:chgData name="Hsiao-Chien Wei" userId="9b9cf186-70af-4ca7-bc3b-c104d4320261" providerId="ADAL" clId="{34D04164-5D6E-5046-8E69-72330868CADA}" dt="2021-12-07T00:56:04.843" v="567" actId="207"/>
          <ac:spMkLst>
            <pc:docMk/>
            <pc:sldMk cId="1344935496" sldId="330"/>
            <ac:spMk id="3" creationId="{9D142B91-8044-40DB-8DF7-3EF145E43F37}"/>
          </ac:spMkLst>
        </pc:spChg>
        <pc:spChg chg="add mod">
          <ac:chgData name="Hsiao-Chien Wei" userId="9b9cf186-70af-4ca7-bc3b-c104d4320261" providerId="ADAL" clId="{34D04164-5D6E-5046-8E69-72330868CADA}" dt="2021-12-07T00:55:58.616" v="563" actId="20577"/>
          <ac:spMkLst>
            <pc:docMk/>
            <pc:sldMk cId="1344935496" sldId="330"/>
            <ac:spMk id="9" creationId="{80847172-F92E-7747-A128-4ADF09BFA683}"/>
          </ac:spMkLst>
        </pc:spChg>
        <pc:graphicFrameChg chg="mod">
          <ac:chgData name="Hsiao-Chien Wei" userId="9b9cf186-70af-4ca7-bc3b-c104d4320261" providerId="ADAL" clId="{34D04164-5D6E-5046-8E69-72330868CADA}" dt="2021-12-07T19:42:15.358" v="1230"/>
          <ac:graphicFrameMkLst>
            <pc:docMk/>
            <pc:sldMk cId="1344935496" sldId="330"/>
            <ac:graphicFrameMk id="8" creationId="{F704BF16-1AAD-41DB-A04C-810F49EBA605}"/>
          </ac:graphicFrameMkLst>
        </pc:graphicFrameChg>
      </pc:sldChg>
      <pc:sldChg chg="addSp modSp mod">
        <pc:chgData name="Hsiao-Chien Wei" userId="9b9cf186-70af-4ca7-bc3b-c104d4320261" providerId="ADAL" clId="{34D04164-5D6E-5046-8E69-72330868CADA}" dt="2021-12-07T19:42:32.714" v="1238"/>
        <pc:sldMkLst>
          <pc:docMk/>
          <pc:sldMk cId="4080819684" sldId="331"/>
        </pc:sldMkLst>
        <pc:spChg chg="add mod">
          <ac:chgData name="Hsiao-Chien Wei" userId="9b9cf186-70af-4ca7-bc3b-c104d4320261" providerId="ADAL" clId="{34D04164-5D6E-5046-8E69-72330868CADA}" dt="2021-12-07T00:44:07.247" v="387" actId="20577"/>
          <ac:spMkLst>
            <pc:docMk/>
            <pc:sldMk cId="4080819684" sldId="331"/>
            <ac:spMk id="5" creationId="{0FECD90C-EB60-AE4C-AC73-CF817B977BE6}"/>
          </ac:spMkLst>
        </pc:spChg>
        <pc:graphicFrameChg chg="mod">
          <ac:chgData name="Hsiao-Chien Wei" userId="9b9cf186-70af-4ca7-bc3b-c104d4320261" providerId="ADAL" clId="{34D04164-5D6E-5046-8E69-72330868CADA}" dt="2021-12-07T19:42:32.714" v="1238"/>
          <ac:graphicFrameMkLst>
            <pc:docMk/>
            <pc:sldMk cId="4080819684" sldId="331"/>
            <ac:graphicFrameMk id="8" creationId="{F704BF16-1AAD-41DB-A04C-810F49EBA605}"/>
          </ac:graphicFrameMkLst>
        </pc:graphicFrameChg>
      </pc:sldChg>
      <pc:sldChg chg="addSp modSp mod">
        <pc:chgData name="Hsiao-Chien Wei" userId="9b9cf186-70af-4ca7-bc3b-c104d4320261" providerId="ADAL" clId="{34D04164-5D6E-5046-8E69-72330868CADA}" dt="2021-12-07T19:42:41.612" v="1241"/>
        <pc:sldMkLst>
          <pc:docMk/>
          <pc:sldMk cId="3518169115" sldId="332"/>
        </pc:sldMkLst>
        <pc:spChg chg="add mod">
          <ac:chgData name="Hsiao-Chien Wei" userId="9b9cf186-70af-4ca7-bc3b-c104d4320261" providerId="ADAL" clId="{34D04164-5D6E-5046-8E69-72330868CADA}" dt="2021-12-07T00:52:25.538" v="541" actId="20577"/>
          <ac:spMkLst>
            <pc:docMk/>
            <pc:sldMk cId="3518169115" sldId="332"/>
            <ac:spMk id="2" creationId="{E6F481C5-D194-AA4A-8921-CB4AD2997513}"/>
          </ac:spMkLst>
        </pc:spChg>
        <pc:spChg chg="add mod">
          <ac:chgData name="Hsiao-Chien Wei" userId="9b9cf186-70af-4ca7-bc3b-c104d4320261" providerId="ADAL" clId="{34D04164-5D6E-5046-8E69-72330868CADA}" dt="2021-12-07T00:04:02.960" v="340" actId="2711"/>
          <ac:spMkLst>
            <pc:docMk/>
            <pc:sldMk cId="3518169115" sldId="332"/>
            <ac:spMk id="5" creationId="{F86CB969-6626-7446-B5F8-303F6107DC06}"/>
          </ac:spMkLst>
        </pc:spChg>
        <pc:spChg chg="add mod">
          <ac:chgData name="Hsiao-Chien Wei" userId="9b9cf186-70af-4ca7-bc3b-c104d4320261" providerId="ADAL" clId="{34D04164-5D6E-5046-8E69-72330868CADA}" dt="2021-12-06T23:56:37.865" v="322" actId="1076"/>
          <ac:spMkLst>
            <pc:docMk/>
            <pc:sldMk cId="3518169115" sldId="332"/>
            <ac:spMk id="7" creationId="{C06650D5-7FE9-7048-A9ED-85F67D30BD8C}"/>
          </ac:spMkLst>
        </pc:spChg>
        <pc:spChg chg="add mod">
          <ac:chgData name="Hsiao-Chien Wei" userId="9b9cf186-70af-4ca7-bc3b-c104d4320261" providerId="ADAL" clId="{34D04164-5D6E-5046-8E69-72330868CADA}" dt="2021-12-06T23:56:37.865" v="322" actId="1076"/>
          <ac:spMkLst>
            <pc:docMk/>
            <pc:sldMk cId="3518169115" sldId="332"/>
            <ac:spMk id="9" creationId="{A4FE8C3D-AA00-C644-B821-7BD32DA67573}"/>
          </ac:spMkLst>
        </pc:spChg>
        <pc:spChg chg="add mod">
          <ac:chgData name="Hsiao-Chien Wei" userId="9b9cf186-70af-4ca7-bc3b-c104d4320261" providerId="ADAL" clId="{34D04164-5D6E-5046-8E69-72330868CADA}" dt="2021-12-07T00:52:46.503" v="543" actId="1076"/>
          <ac:spMkLst>
            <pc:docMk/>
            <pc:sldMk cId="3518169115" sldId="332"/>
            <ac:spMk id="10" creationId="{5CFB9EBB-32EC-3F48-BAC9-83F4436400DA}"/>
          </ac:spMkLst>
        </pc:spChg>
        <pc:spChg chg="mod">
          <ac:chgData name="Hsiao-Chien Wei" userId="9b9cf186-70af-4ca7-bc3b-c104d4320261" providerId="ADAL" clId="{34D04164-5D6E-5046-8E69-72330868CADA}" dt="2021-12-07T00:04:10.880" v="342" actId="1076"/>
          <ac:spMkLst>
            <pc:docMk/>
            <pc:sldMk cId="3518169115" sldId="332"/>
            <ac:spMk id="16" creationId="{31E94B55-3AD2-4040-BE5E-BFF4B9B32371}"/>
          </ac:spMkLst>
        </pc:spChg>
        <pc:graphicFrameChg chg="mod">
          <ac:chgData name="Hsiao-Chien Wei" userId="9b9cf186-70af-4ca7-bc3b-c104d4320261" providerId="ADAL" clId="{34D04164-5D6E-5046-8E69-72330868CADA}" dt="2021-12-07T19:42:41.612" v="1241"/>
          <ac:graphicFrameMkLst>
            <pc:docMk/>
            <pc:sldMk cId="3518169115" sldId="332"/>
            <ac:graphicFrameMk id="8" creationId="{F704BF16-1AAD-41DB-A04C-810F49EBA605}"/>
          </ac:graphicFrameMkLst>
        </pc:graphicFrameChg>
      </pc:sldChg>
      <pc:sldChg chg="delSp modSp mod">
        <pc:chgData name="Hsiao-Chien Wei" userId="9b9cf186-70af-4ca7-bc3b-c104d4320261" providerId="ADAL" clId="{34D04164-5D6E-5046-8E69-72330868CADA}" dt="2021-12-08T19:18:56.192" v="3390" actId="478"/>
        <pc:sldMkLst>
          <pc:docMk/>
          <pc:sldMk cId="846311061" sldId="333"/>
        </pc:sldMkLst>
        <pc:spChg chg="del mod">
          <ac:chgData name="Hsiao-Chien Wei" userId="9b9cf186-70af-4ca7-bc3b-c104d4320261" providerId="ADAL" clId="{34D04164-5D6E-5046-8E69-72330868CADA}" dt="2021-12-08T19:18:56.192" v="3390" actId="478"/>
          <ac:spMkLst>
            <pc:docMk/>
            <pc:sldMk cId="846311061" sldId="333"/>
            <ac:spMk id="7" creationId="{9CE5CD3B-4A77-8642-AF40-A0483EBD088A}"/>
          </ac:spMkLst>
        </pc:spChg>
        <pc:graphicFrameChg chg="mod">
          <ac:chgData name="Hsiao-Chien Wei" userId="9b9cf186-70af-4ca7-bc3b-c104d4320261" providerId="ADAL" clId="{34D04164-5D6E-5046-8E69-72330868CADA}" dt="2021-12-07T19:41:27.306" v="1180" actId="20577"/>
          <ac:graphicFrameMkLst>
            <pc:docMk/>
            <pc:sldMk cId="846311061" sldId="333"/>
            <ac:graphicFrameMk id="4" creationId="{C2258E6D-C5B5-41E9-A7D7-FAAA8F2F15CB}"/>
          </ac:graphicFrameMkLst>
        </pc:graphicFrameChg>
      </pc:sldChg>
      <pc:sldChg chg="addSp modSp new mod">
        <pc:chgData name="Hsiao-Chien Wei" userId="9b9cf186-70af-4ca7-bc3b-c104d4320261" providerId="ADAL" clId="{34D04164-5D6E-5046-8E69-72330868CADA}" dt="2021-12-07T00:50:51.819" v="506" actId="20577"/>
        <pc:sldMkLst>
          <pc:docMk/>
          <pc:sldMk cId="3733848758" sldId="334"/>
        </pc:sldMkLst>
        <pc:spChg chg="mod">
          <ac:chgData name="Hsiao-Chien Wei" userId="9b9cf186-70af-4ca7-bc3b-c104d4320261" providerId="ADAL" clId="{34D04164-5D6E-5046-8E69-72330868CADA}" dt="2021-12-07T00:50:51.819" v="506" actId="20577"/>
          <ac:spMkLst>
            <pc:docMk/>
            <pc:sldMk cId="3733848758" sldId="334"/>
            <ac:spMk id="3" creationId="{CA5D067D-8F91-194F-8866-5FEA961F3BAE}"/>
          </ac:spMkLst>
        </pc:spChg>
        <pc:spChg chg="add mod">
          <ac:chgData name="Hsiao-Chien Wei" userId="9b9cf186-70af-4ca7-bc3b-c104d4320261" providerId="ADAL" clId="{34D04164-5D6E-5046-8E69-72330868CADA}" dt="2021-12-07T00:44:56.692" v="397"/>
          <ac:spMkLst>
            <pc:docMk/>
            <pc:sldMk cId="3733848758" sldId="334"/>
            <ac:spMk id="4" creationId="{6767223C-EDDC-CE43-BD1D-50124247A441}"/>
          </ac:spMkLst>
        </pc:spChg>
      </pc:sldChg>
      <pc:sldChg chg="delSp modSp mod">
        <pc:chgData name="Hsiao-Chien Wei" userId="9b9cf186-70af-4ca7-bc3b-c104d4320261" providerId="ADAL" clId="{34D04164-5D6E-5046-8E69-72330868CADA}" dt="2021-12-08T19:18:58.484" v="3391" actId="478"/>
        <pc:sldMkLst>
          <pc:docMk/>
          <pc:sldMk cId="3409957995" sldId="335"/>
        </pc:sldMkLst>
        <pc:spChg chg="del">
          <ac:chgData name="Hsiao-Chien Wei" userId="9b9cf186-70af-4ca7-bc3b-c104d4320261" providerId="ADAL" clId="{34D04164-5D6E-5046-8E69-72330868CADA}" dt="2021-12-08T19:18:58.484" v="3391" actId="478"/>
          <ac:spMkLst>
            <pc:docMk/>
            <pc:sldMk cId="3409957995" sldId="335"/>
            <ac:spMk id="7" creationId="{9CE5CD3B-4A77-8642-AF40-A0483EBD088A}"/>
          </ac:spMkLst>
        </pc:spChg>
        <pc:graphicFrameChg chg="mod">
          <ac:chgData name="Hsiao-Chien Wei" userId="9b9cf186-70af-4ca7-bc3b-c104d4320261" providerId="ADAL" clId="{34D04164-5D6E-5046-8E69-72330868CADA}" dt="2021-12-07T19:41:17.296" v="1158" actId="20577"/>
          <ac:graphicFrameMkLst>
            <pc:docMk/>
            <pc:sldMk cId="3409957995" sldId="335"/>
            <ac:graphicFrameMk id="2" creationId="{579116DE-0B21-4496-99F1-2C2F421A8AB0}"/>
          </ac:graphicFrameMkLst>
        </pc:graphicFrameChg>
      </pc:sldChg>
      <pc:sldChg chg="modSp">
        <pc:chgData name="Hsiao-Chien Wei" userId="9b9cf186-70af-4ca7-bc3b-c104d4320261" providerId="ADAL" clId="{34D04164-5D6E-5046-8E69-72330868CADA}" dt="2021-12-07T19:42:10.048" v="1228"/>
        <pc:sldMkLst>
          <pc:docMk/>
          <pc:sldMk cId="197974819" sldId="336"/>
        </pc:sldMkLst>
        <pc:graphicFrameChg chg="mod">
          <ac:chgData name="Hsiao-Chien Wei" userId="9b9cf186-70af-4ca7-bc3b-c104d4320261" providerId="ADAL" clId="{34D04164-5D6E-5046-8E69-72330868CADA}" dt="2021-12-07T19:42:10.048" v="1228"/>
          <ac:graphicFrameMkLst>
            <pc:docMk/>
            <pc:sldMk cId="197974819" sldId="336"/>
            <ac:graphicFrameMk id="8" creationId="{F704BF16-1AAD-41DB-A04C-810F49EBA605}"/>
          </ac:graphicFrameMkLst>
        </pc:graphicFrameChg>
      </pc:sldChg>
      <pc:sldChg chg="addSp modSp">
        <pc:chgData name="Hsiao-Chien Wei" userId="9b9cf186-70af-4ca7-bc3b-c104d4320261" providerId="ADAL" clId="{34D04164-5D6E-5046-8E69-72330868CADA}" dt="2021-12-08T19:22:34.342" v="3400"/>
        <pc:sldMkLst>
          <pc:docMk/>
          <pc:sldMk cId="2311229381" sldId="337"/>
        </pc:sldMkLst>
        <pc:spChg chg="mod">
          <ac:chgData name="Hsiao-Chien Wei" userId="9b9cf186-70af-4ca7-bc3b-c104d4320261" providerId="ADAL" clId="{34D04164-5D6E-5046-8E69-72330868CADA}" dt="2021-12-08T19:22:34.342" v="3400"/>
          <ac:spMkLst>
            <pc:docMk/>
            <pc:sldMk cId="2311229381" sldId="337"/>
            <ac:spMk id="16" creationId="{C539E0BC-FF2C-E841-8A26-46EC6564B7A8}"/>
          </ac:spMkLst>
        </pc:spChg>
        <pc:spChg chg="mod">
          <ac:chgData name="Hsiao-Chien Wei" userId="9b9cf186-70af-4ca7-bc3b-c104d4320261" providerId="ADAL" clId="{34D04164-5D6E-5046-8E69-72330868CADA}" dt="2021-12-08T19:22:34.342" v="3400"/>
          <ac:spMkLst>
            <pc:docMk/>
            <pc:sldMk cId="2311229381" sldId="337"/>
            <ac:spMk id="18" creationId="{E868C792-43CE-B54B-9558-16A06ADF0DE5}"/>
          </ac:spMkLst>
        </pc:spChg>
        <pc:spChg chg="mod">
          <ac:chgData name="Hsiao-Chien Wei" userId="9b9cf186-70af-4ca7-bc3b-c104d4320261" providerId="ADAL" clId="{34D04164-5D6E-5046-8E69-72330868CADA}" dt="2021-12-08T19:22:34.342" v="3400"/>
          <ac:spMkLst>
            <pc:docMk/>
            <pc:sldMk cId="2311229381" sldId="337"/>
            <ac:spMk id="22" creationId="{7020515B-BEFC-EF4C-8ECF-DA8D8C0D5C0C}"/>
          </ac:spMkLst>
        </pc:spChg>
        <pc:spChg chg="mod">
          <ac:chgData name="Hsiao-Chien Wei" userId="9b9cf186-70af-4ca7-bc3b-c104d4320261" providerId="ADAL" clId="{34D04164-5D6E-5046-8E69-72330868CADA}" dt="2021-12-08T19:22:34.342" v="3400"/>
          <ac:spMkLst>
            <pc:docMk/>
            <pc:sldMk cId="2311229381" sldId="337"/>
            <ac:spMk id="24" creationId="{7722F5A1-92A0-C344-94AC-80166DF49413}"/>
          </ac:spMkLst>
        </pc:spChg>
        <pc:spChg chg="mod">
          <ac:chgData name="Hsiao-Chien Wei" userId="9b9cf186-70af-4ca7-bc3b-c104d4320261" providerId="ADAL" clId="{34D04164-5D6E-5046-8E69-72330868CADA}" dt="2021-12-08T19:22:34.342" v="3400"/>
          <ac:spMkLst>
            <pc:docMk/>
            <pc:sldMk cId="2311229381" sldId="337"/>
            <ac:spMk id="28" creationId="{73706DAE-B5E9-F541-B055-8ED61350AB67}"/>
          </ac:spMkLst>
        </pc:spChg>
        <pc:spChg chg="mod">
          <ac:chgData name="Hsiao-Chien Wei" userId="9b9cf186-70af-4ca7-bc3b-c104d4320261" providerId="ADAL" clId="{34D04164-5D6E-5046-8E69-72330868CADA}" dt="2021-12-08T19:22:34.342" v="3400"/>
          <ac:spMkLst>
            <pc:docMk/>
            <pc:sldMk cId="2311229381" sldId="337"/>
            <ac:spMk id="30" creationId="{4E6ED76E-A98A-C946-B6E4-06BFEEAA9466}"/>
          </ac:spMkLst>
        </pc:spChg>
        <pc:spChg chg="mod">
          <ac:chgData name="Hsiao-Chien Wei" userId="9b9cf186-70af-4ca7-bc3b-c104d4320261" providerId="ADAL" clId="{34D04164-5D6E-5046-8E69-72330868CADA}" dt="2021-12-08T19:22:34.342" v="3400"/>
          <ac:spMkLst>
            <pc:docMk/>
            <pc:sldMk cId="2311229381" sldId="337"/>
            <ac:spMk id="32" creationId="{89A0C9C0-AB4E-AE45-8538-31646F993208}"/>
          </ac:spMkLst>
        </pc:spChg>
        <pc:spChg chg="mod">
          <ac:chgData name="Hsiao-Chien Wei" userId="9b9cf186-70af-4ca7-bc3b-c104d4320261" providerId="ADAL" clId="{34D04164-5D6E-5046-8E69-72330868CADA}" dt="2021-12-08T19:22:34.342" v="3400"/>
          <ac:spMkLst>
            <pc:docMk/>
            <pc:sldMk cId="2311229381" sldId="337"/>
            <ac:spMk id="33" creationId="{9CB97832-1A4D-984F-BD14-2A9583EA5F9F}"/>
          </ac:spMkLst>
        </pc:spChg>
        <pc:grpChg chg="add mod">
          <ac:chgData name="Hsiao-Chien Wei" userId="9b9cf186-70af-4ca7-bc3b-c104d4320261" providerId="ADAL" clId="{34D04164-5D6E-5046-8E69-72330868CADA}" dt="2021-12-08T19:22:34.342" v="3400"/>
          <ac:grpSpMkLst>
            <pc:docMk/>
            <pc:sldMk cId="2311229381" sldId="337"/>
            <ac:grpSpMk id="14" creationId="{09BB774B-09C9-3A47-A6A6-48819A097370}"/>
          </ac:grpSpMkLst>
        </pc:grpChg>
        <pc:grpChg chg="add mod">
          <ac:chgData name="Hsiao-Chien Wei" userId="9b9cf186-70af-4ca7-bc3b-c104d4320261" providerId="ADAL" clId="{34D04164-5D6E-5046-8E69-72330868CADA}" dt="2021-12-08T19:22:34.342" v="3400"/>
          <ac:grpSpMkLst>
            <pc:docMk/>
            <pc:sldMk cId="2311229381" sldId="337"/>
            <ac:grpSpMk id="20" creationId="{D7EA43A5-E7E0-A043-9BD2-86B870537386}"/>
          </ac:grpSpMkLst>
        </pc:grpChg>
        <pc:grpChg chg="add mod">
          <ac:chgData name="Hsiao-Chien Wei" userId="9b9cf186-70af-4ca7-bc3b-c104d4320261" providerId="ADAL" clId="{34D04164-5D6E-5046-8E69-72330868CADA}" dt="2021-12-08T19:22:34.342" v="3400"/>
          <ac:grpSpMkLst>
            <pc:docMk/>
            <pc:sldMk cId="2311229381" sldId="337"/>
            <ac:grpSpMk id="26" creationId="{3B4B1C40-6F6A-E149-B209-51BB11CC9F8A}"/>
          </ac:grpSpMkLst>
        </pc:grpChg>
        <pc:grpChg chg="add mod">
          <ac:chgData name="Hsiao-Chien Wei" userId="9b9cf186-70af-4ca7-bc3b-c104d4320261" providerId="ADAL" clId="{34D04164-5D6E-5046-8E69-72330868CADA}" dt="2021-12-08T19:22:34.342" v="3400"/>
          <ac:grpSpMkLst>
            <pc:docMk/>
            <pc:sldMk cId="2311229381" sldId="337"/>
            <ac:grpSpMk id="31" creationId="{8AFEABAB-9D19-6E4B-8122-B681BDA1B290}"/>
          </ac:grpSpMkLst>
        </pc:grpChg>
        <pc:graphicFrameChg chg="mod">
          <ac:chgData name="Hsiao-Chien Wei" userId="9b9cf186-70af-4ca7-bc3b-c104d4320261" providerId="ADAL" clId="{34D04164-5D6E-5046-8E69-72330868CADA}" dt="2021-12-07T19:42:28.396" v="1236"/>
          <ac:graphicFrameMkLst>
            <pc:docMk/>
            <pc:sldMk cId="2311229381" sldId="337"/>
            <ac:graphicFrameMk id="8" creationId="{F704BF16-1AAD-41DB-A04C-810F49EBA605}"/>
          </ac:graphicFrameMkLst>
        </pc:graphicFrameChg>
      </pc:sldChg>
      <pc:sldChg chg="modSp">
        <pc:chgData name="Hsiao-Chien Wei" userId="9b9cf186-70af-4ca7-bc3b-c104d4320261" providerId="ADAL" clId="{34D04164-5D6E-5046-8E69-72330868CADA}" dt="2021-12-07T19:42:19.298" v="1232"/>
        <pc:sldMkLst>
          <pc:docMk/>
          <pc:sldMk cId="665582135" sldId="338"/>
        </pc:sldMkLst>
        <pc:graphicFrameChg chg="mod">
          <ac:chgData name="Hsiao-Chien Wei" userId="9b9cf186-70af-4ca7-bc3b-c104d4320261" providerId="ADAL" clId="{34D04164-5D6E-5046-8E69-72330868CADA}" dt="2021-12-07T19:42:19.298" v="1232"/>
          <ac:graphicFrameMkLst>
            <pc:docMk/>
            <pc:sldMk cId="665582135" sldId="338"/>
            <ac:graphicFrameMk id="8" creationId="{F704BF16-1AAD-41DB-A04C-810F49EBA605}"/>
          </ac:graphicFrameMkLst>
        </pc:graphicFrameChg>
      </pc:sldChg>
      <pc:sldChg chg="modSp">
        <pc:chgData name="Hsiao-Chien Wei" userId="9b9cf186-70af-4ca7-bc3b-c104d4320261" providerId="ADAL" clId="{34D04164-5D6E-5046-8E69-72330868CADA}" dt="2021-12-07T19:42:23.482" v="1234"/>
        <pc:sldMkLst>
          <pc:docMk/>
          <pc:sldMk cId="2301028868" sldId="339"/>
        </pc:sldMkLst>
        <pc:graphicFrameChg chg="mod">
          <ac:chgData name="Hsiao-Chien Wei" userId="9b9cf186-70af-4ca7-bc3b-c104d4320261" providerId="ADAL" clId="{34D04164-5D6E-5046-8E69-72330868CADA}" dt="2021-12-07T19:42:23.482" v="1234"/>
          <ac:graphicFrameMkLst>
            <pc:docMk/>
            <pc:sldMk cId="2301028868" sldId="339"/>
            <ac:graphicFrameMk id="8" creationId="{F704BF16-1AAD-41DB-A04C-810F49EBA605}"/>
          </ac:graphicFrameMkLst>
        </pc:graphicFrameChg>
      </pc:sldChg>
      <pc:sldChg chg="addSp delSp modSp add del mod setBg">
        <pc:chgData name="Hsiao-Chien Wei" userId="9b9cf186-70af-4ca7-bc3b-c104d4320261" providerId="ADAL" clId="{34D04164-5D6E-5046-8E69-72330868CADA}" dt="2021-12-07T19:34:10.283" v="1040" actId="2696"/>
        <pc:sldMkLst>
          <pc:docMk/>
          <pc:sldMk cId="3123697738" sldId="347"/>
        </pc:sldMkLst>
        <pc:spChg chg="add del mod">
          <ac:chgData name="Hsiao-Chien Wei" userId="9b9cf186-70af-4ca7-bc3b-c104d4320261" providerId="ADAL" clId="{34D04164-5D6E-5046-8E69-72330868CADA}" dt="2021-12-07T19:33:13.404" v="1014" actId="767"/>
          <ac:spMkLst>
            <pc:docMk/>
            <pc:sldMk cId="3123697738" sldId="347"/>
            <ac:spMk id="2" creationId="{D947E13F-7083-0B4C-A305-2862CEB4BB79}"/>
          </ac:spMkLst>
        </pc:spChg>
        <pc:graphicFrameChg chg="add del mod">
          <ac:chgData name="Hsiao-Chien Wei" userId="9b9cf186-70af-4ca7-bc3b-c104d4320261" providerId="ADAL" clId="{34D04164-5D6E-5046-8E69-72330868CADA}" dt="2021-12-07T19:33:15.814" v="1017" actId="1076"/>
          <ac:graphicFrameMkLst>
            <pc:docMk/>
            <pc:sldMk cId="3123697738" sldId="347"/>
            <ac:graphicFrameMk id="5" creationId="{60C15815-7E91-486F-BC3B-E5F8544AD527}"/>
          </ac:graphicFrameMkLst>
        </pc:graphicFrameChg>
      </pc:sldChg>
      <pc:sldChg chg="addSp delSp modSp add mod ord setBg modNotesTx">
        <pc:chgData name="Hsiao-Chien Wei" userId="9b9cf186-70af-4ca7-bc3b-c104d4320261" providerId="ADAL" clId="{34D04164-5D6E-5046-8E69-72330868CADA}" dt="2021-12-08T21:30:53.524" v="3405" actId="20577"/>
        <pc:sldMkLst>
          <pc:docMk/>
          <pc:sldMk cId="339006365" sldId="348"/>
        </pc:sldMkLst>
        <pc:spChg chg="add mod">
          <ac:chgData name="Hsiao-Chien Wei" userId="9b9cf186-70af-4ca7-bc3b-c104d4320261" providerId="ADAL" clId="{34D04164-5D6E-5046-8E69-72330868CADA}" dt="2021-12-08T05:03:23.844" v="2877" actId="20577"/>
          <ac:spMkLst>
            <pc:docMk/>
            <pc:sldMk cId="339006365" sldId="348"/>
            <ac:spMk id="8" creationId="{8CEEC6F4-C319-2F41-904C-807BAC35EB46}"/>
          </ac:spMkLst>
        </pc:spChg>
        <pc:spChg chg="add mod">
          <ac:chgData name="Hsiao-Chien Wei" userId="9b9cf186-70af-4ca7-bc3b-c104d4320261" providerId="ADAL" clId="{34D04164-5D6E-5046-8E69-72330868CADA}" dt="2021-12-08T02:58:35.894" v="2855" actId="2711"/>
          <ac:spMkLst>
            <pc:docMk/>
            <pc:sldMk cId="339006365" sldId="348"/>
            <ac:spMk id="9" creationId="{5144AFE9-3DEA-6F49-90FF-1198CFA2EA62}"/>
          </ac:spMkLst>
        </pc:spChg>
        <pc:spChg chg="del">
          <ac:chgData name="Hsiao-Chien Wei" userId="9b9cf186-70af-4ca7-bc3b-c104d4320261" providerId="ADAL" clId="{34D04164-5D6E-5046-8E69-72330868CADA}" dt="2021-12-08T02:46:46.694" v="2750" actId="478"/>
          <ac:spMkLst>
            <pc:docMk/>
            <pc:sldMk cId="339006365" sldId="348"/>
            <ac:spMk id="11" creationId="{87017C80-3CB1-FE48-AC78-9277E0EE00FA}"/>
          </ac:spMkLst>
        </pc:spChg>
        <pc:spChg chg="mod">
          <ac:chgData name="Hsiao-Chien Wei" userId="9b9cf186-70af-4ca7-bc3b-c104d4320261" providerId="ADAL" clId="{34D04164-5D6E-5046-8E69-72330868CADA}" dt="2021-12-08T21:30:53.524" v="3405" actId="20577"/>
          <ac:spMkLst>
            <pc:docMk/>
            <pc:sldMk cId="339006365" sldId="348"/>
            <ac:spMk id="337" creationId="{00000000-0000-0000-0000-000000000000}"/>
          </ac:spMkLst>
        </pc:spChg>
        <pc:picChg chg="add del mod">
          <ac:chgData name="Hsiao-Chien Wei" userId="9b9cf186-70af-4ca7-bc3b-c104d4320261" providerId="ADAL" clId="{34D04164-5D6E-5046-8E69-72330868CADA}" dt="2021-12-08T02:55:23.769" v="2802" actId="478"/>
          <ac:picMkLst>
            <pc:docMk/>
            <pc:sldMk cId="339006365" sldId="348"/>
            <ac:picMk id="3" creationId="{C9209120-11CB-F94F-9F1B-C08CF2278E95}"/>
          </ac:picMkLst>
        </pc:picChg>
        <pc:picChg chg="add mod modCrop">
          <ac:chgData name="Hsiao-Chien Wei" userId="9b9cf186-70af-4ca7-bc3b-c104d4320261" providerId="ADAL" clId="{34D04164-5D6E-5046-8E69-72330868CADA}" dt="2021-12-08T02:59:01.444" v="2857" actId="1076"/>
          <ac:picMkLst>
            <pc:docMk/>
            <pc:sldMk cId="339006365" sldId="348"/>
            <ac:picMk id="5" creationId="{162B6F8F-56F9-6442-9EB0-D7B23EAC874B}"/>
          </ac:picMkLst>
        </pc:picChg>
        <pc:picChg chg="add del mod">
          <ac:chgData name="Hsiao-Chien Wei" userId="9b9cf186-70af-4ca7-bc3b-c104d4320261" providerId="ADAL" clId="{34D04164-5D6E-5046-8E69-72330868CADA}" dt="2021-12-08T02:50:12.988" v="2764" actId="21"/>
          <ac:picMkLst>
            <pc:docMk/>
            <pc:sldMk cId="339006365" sldId="348"/>
            <ac:picMk id="6" creationId="{50E0C78D-13AD-5B45-A67C-4F48BFEB1B19}"/>
          </ac:picMkLst>
        </pc:picChg>
        <pc:picChg chg="add del mod">
          <ac:chgData name="Hsiao-Chien Wei" userId="9b9cf186-70af-4ca7-bc3b-c104d4320261" providerId="ADAL" clId="{34D04164-5D6E-5046-8E69-72330868CADA}" dt="2021-12-08T02:53:36.587" v="2793" actId="21"/>
          <ac:picMkLst>
            <pc:docMk/>
            <pc:sldMk cId="339006365" sldId="348"/>
            <ac:picMk id="7" creationId="{968CA96E-3EE0-6443-9C3B-0375435694D4}"/>
          </ac:picMkLst>
        </pc:picChg>
      </pc:sldChg>
      <pc:sldChg chg="addSp delSp modSp add del mod setBg modShow modNotesTx">
        <pc:chgData name="Hsiao-Chien Wei" userId="9b9cf186-70af-4ca7-bc3b-c104d4320261" providerId="ADAL" clId="{34D04164-5D6E-5046-8E69-72330868CADA}" dt="2021-12-08T02:49:14.579" v="2757" actId="2696"/>
        <pc:sldMkLst>
          <pc:docMk/>
          <pc:sldMk cId="1428785928" sldId="349"/>
        </pc:sldMkLst>
        <pc:spChg chg="add mod">
          <ac:chgData name="Hsiao-Chien Wei" userId="9b9cf186-70af-4ca7-bc3b-c104d4320261" providerId="ADAL" clId="{34D04164-5D6E-5046-8E69-72330868CADA}" dt="2021-12-07T20:08:51.969" v="1709" actId="1076"/>
          <ac:spMkLst>
            <pc:docMk/>
            <pc:sldMk cId="1428785928" sldId="349"/>
            <ac:spMk id="2" creationId="{255EA770-33F0-C049-9410-F81BF389C490}"/>
          </ac:spMkLst>
        </pc:spChg>
        <pc:spChg chg="add del mod">
          <ac:chgData name="Hsiao-Chien Wei" userId="9b9cf186-70af-4ca7-bc3b-c104d4320261" providerId="ADAL" clId="{34D04164-5D6E-5046-8E69-72330868CADA}" dt="2021-12-07T19:39:26.414" v="1100" actId="478"/>
          <ac:spMkLst>
            <pc:docMk/>
            <pc:sldMk cId="1428785928" sldId="349"/>
            <ac:spMk id="6" creationId="{CFAEFD55-7AB7-1C4C-A2DF-CAA11201A4C5}"/>
          </ac:spMkLst>
        </pc:spChg>
        <pc:spChg chg="del mod">
          <ac:chgData name="Hsiao-Chien Wei" userId="9b9cf186-70af-4ca7-bc3b-c104d4320261" providerId="ADAL" clId="{34D04164-5D6E-5046-8E69-72330868CADA}" dt="2021-12-08T02:46:49.628" v="2751" actId="478"/>
          <ac:spMkLst>
            <pc:docMk/>
            <pc:sldMk cId="1428785928" sldId="349"/>
            <ac:spMk id="9" creationId="{66D52B55-CE2A-5947-BF7C-6A2C2D060770}"/>
          </ac:spMkLst>
        </pc:spChg>
        <pc:spChg chg="add del mod">
          <ac:chgData name="Hsiao-Chien Wei" userId="9b9cf186-70af-4ca7-bc3b-c104d4320261" providerId="ADAL" clId="{34D04164-5D6E-5046-8E69-72330868CADA}" dt="2021-12-07T19:39:28.680" v="1101" actId="478"/>
          <ac:spMkLst>
            <pc:docMk/>
            <pc:sldMk cId="1428785928" sldId="349"/>
            <ac:spMk id="10" creationId="{130B76B7-3B0F-014D-A47D-4C609A6B2707}"/>
          </ac:spMkLst>
        </pc:spChg>
        <pc:spChg chg="add mod">
          <ac:chgData name="Hsiao-Chien Wei" userId="9b9cf186-70af-4ca7-bc3b-c104d4320261" providerId="ADAL" clId="{34D04164-5D6E-5046-8E69-72330868CADA}" dt="2021-12-07T20:23:48.261" v="2113" actId="20577"/>
          <ac:spMkLst>
            <pc:docMk/>
            <pc:sldMk cId="1428785928" sldId="349"/>
            <ac:spMk id="11" creationId="{224D3F7D-BA38-6043-8769-94D8DD7EA498}"/>
          </ac:spMkLst>
        </pc:spChg>
        <pc:graphicFrameChg chg="del mod">
          <ac:chgData name="Hsiao-Chien Wei" userId="9b9cf186-70af-4ca7-bc3b-c104d4320261" providerId="ADAL" clId="{34D04164-5D6E-5046-8E69-72330868CADA}" dt="2021-12-08T01:13:52.642" v="2559" actId="478"/>
          <ac:graphicFrameMkLst>
            <pc:docMk/>
            <pc:sldMk cId="1428785928" sldId="349"/>
            <ac:graphicFrameMk id="5" creationId="{60C15815-7E91-486F-BC3B-E5F8544AD527}"/>
          </ac:graphicFrameMkLst>
        </pc:graphicFrameChg>
        <pc:graphicFrameChg chg="mod">
          <ac:chgData name="Hsiao-Chien Wei" userId="9b9cf186-70af-4ca7-bc3b-c104d4320261" providerId="ADAL" clId="{34D04164-5D6E-5046-8E69-72330868CADA}" dt="2021-12-07T19:43:08.939" v="1243"/>
          <ac:graphicFrameMkLst>
            <pc:docMk/>
            <pc:sldMk cId="1428785928" sldId="349"/>
            <ac:graphicFrameMk id="8" creationId="{F704BF16-1AAD-41DB-A04C-810F49EBA605}"/>
          </ac:graphicFrameMkLst>
        </pc:graphicFrameChg>
        <pc:picChg chg="add mod modCrop">
          <ac:chgData name="Hsiao-Chien Wei" userId="9b9cf186-70af-4ca7-bc3b-c104d4320261" providerId="ADAL" clId="{34D04164-5D6E-5046-8E69-72330868CADA}" dt="2021-12-07T19:39:30.976" v="1102" actId="1076"/>
          <ac:picMkLst>
            <pc:docMk/>
            <pc:sldMk cId="1428785928" sldId="349"/>
            <ac:picMk id="4" creationId="{994A6FD4-9C4A-6741-8AE5-8A111A3AA82D}"/>
          </ac:picMkLst>
        </pc:picChg>
      </pc:sldChg>
      <pc:sldChg chg="new del">
        <pc:chgData name="Hsiao-Chien Wei" userId="9b9cf186-70af-4ca7-bc3b-c104d4320261" providerId="ADAL" clId="{34D04164-5D6E-5046-8E69-72330868CADA}" dt="2021-12-07T19:39:54.231" v="1106" actId="2696"/>
        <pc:sldMkLst>
          <pc:docMk/>
          <pc:sldMk cId="114883620" sldId="350"/>
        </pc:sldMkLst>
      </pc:sldChg>
      <pc:sldChg chg="new del">
        <pc:chgData name="Hsiao-Chien Wei" userId="9b9cf186-70af-4ca7-bc3b-c104d4320261" providerId="ADAL" clId="{34D04164-5D6E-5046-8E69-72330868CADA}" dt="2021-12-07T19:40:13.701" v="1108" actId="2696"/>
        <pc:sldMkLst>
          <pc:docMk/>
          <pc:sldMk cId="1474185739" sldId="350"/>
        </pc:sldMkLst>
      </pc:sldChg>
      <pc:sldChg chg="addSp delSp modSp add mod modNotesTx">
        <pc:chgData name="Hsiao-Chien Wei" userId="9b9cf186-70af-4ca7-bc3b-c104d4320261" providerId="ADAL" clId="{34D04164-5D6E-5046-8E69-72330868CADA}" dt="2021-12-08T17:48:58.040" v="3315" actId="20577"/>
        <pc:sldMkLst>
          <pc:docMk/>
          <pc:sldMk cId="2499857397" sldId="350"/>
        </pc:sldMkLst>
        <pc:spChg chg="del">
          <ac:chgData name="Hsiao-Chien Wei" userId="9b9cf186-70af-4ca7-bc3b-c104d4320261" providerId="ADAL" clId="{34D04164-5D6E-5046-8E69-72330868CADA}" dt="2021-12-07T19:40:19.018" v="1110" actId="478"/>
          <ac:spMkLst>
            <pc:docMk/>
            <pc:sldMk cId="2499857397" sldId="350"/>
            <ac:spMk id="2" creationId="{255EA770-33F0-C049-9410-F81BF389C490}"/>
          </ac:spMkLst>
        </pc:spChg>
        <pc:spChg chg="add mod">
          <ac:chgData name="Hsiao-Chien Wei" userId="9b9cf186-70af-4ca7-bc3b-c104d4320261" providerId="ADAL" clId="{34D04164-5D6E-5046-8E69-72330868CADA}" dt="2021-12-08T05:06:30.928" v="2957" actId="20577"/>
          <ac:spMkLst>
            <pc:docMk/>
            <pc:sldMk cId="2499857397" sldId="350"/>
            <ac:spMk id="3" creationId="{679F5509-5A77-8D45-B7EA-51B8606D7261}"/>
          </ac:spMkLst>
        </pc:spChg>
        <pc:spChg chg="add del mod">
          <ac:chgData name="Hsiao-Chien Wei" userId="9b9cf186-70af-4ca7-bc3b-c104d4320261" providerId="ADAL" clId="{34D04164-5D6E-5046-8E69-72330868CADA}" dt="2021-12-07T20:11:00.559" v="1711" actId="478"/>
          <ac:spMkLst>
            <pc:docMk/>
            <pc:sldMk cId="2499857397" sldId="350"/>
            <ac:spMk id="10" creationId="{E07E16FD-761C-4947-B60F-5EBEF5603EA8}"/>
          </ac:spMkLst>
        </pc:spChg>
        <pc:spChg chg="add mod">
          <ac:chgData name="Hsiao-Chien Wei" userId="9b9cf186-70af-4ca7-bc3b-c104d4320261" providerId="ADAL" clId="{34D04164-5D6E-5046-8E69-72330868CADA}" dt="2021-12-07T20:29:32.044" v="2175" actId="1076"/>
          <ac:spMkLst>
            <pc:docMk/>
            <pc:sldMk cId="2499857397" sldId="350"/>
            <ac:spMk id="11" creationId="{E1A340CD-C56B-F148-97F5-98813178E830}"/>
          </ac:spMkLst>
        </pc:spChg>
        <pc:graphicFrameChg chg="add del mod">
          <ac:chgData name="Hsiao-Chien Wei" userId="9b9cf186-70af-4ca7-bc3b-c104d4320261" providerId="ADAL" clId="{34D04164-5D6E-5046-8E69-72330868CADA}" dt="2021-12-08T01:20:47.610" v="2565" actId="478"/>
          <ac:graphicFrameMkLst>
            <pc:docMk/>
            <pc:sldMk cId="2499857397" sldId="350"/>
            <ac:graphicFrameMk id="5" creationId="{60C15815-7E91-486F-BC3B-E5F8544AD527}"/>
          </ac:graphicFrameMkLst>
        </pc:graphicFrameChg>
        <pc:graphicFrameChg chg="mod">
          <ac:chgData name="Hsiao-Chien Wei" userId="9b9cf186-70af-4ca7-bc3b-c104d4320261" providerId="ADAL" clId="{34D04164-5D6E-5046-8E69-72330868CADA}" dt="2021-12-07T19:43:12.633" v="1244"/>
          <ac:graphicFrameMkLst>
            <pc:docMk/>
            <pc:sldMk cId="2499857397" sldId="350"/>
            <ac:graphicFrameMk id="8" creationId="{F704BF16-1AAD-41DB-A04C-810F49EBA605}"/>
          </ac:graphicFrameMkLst>
        </pc:graphicFrameChg>
        <pc:picChg chg="del">
          <ac:chgData name="Hsiao-Chien Wei" userId="9b9cf186-70af-4ca7-bc3b-c104d4320261" providerId="ADAL" clId="{34D04164-5D6E-5046-8E69-72330868CADA}" dt="2021-12-07T19:40:19.018" v="1110" actId="478"/>
          <ac:picMkLst>
            <pc:docMk/>
            <pc:sldMk cId="2499857397" sldId="350"/>
            <ac:picMk id="4" creationId="{994A6FD4-9C4A-6741-8AE5-8A111A3AA82D}"/>
          </ac:picMkLst>
        </pc:picChg>
        <pc:picChg chg="add mod">
          <ac:chgData name="Hsiao-Chien Wei" userId="9b9cf186-70af-4ca7-bc3b-c104d4320261" providerId="ADAL" clId="{34D04164-5D6E-5046-8E69-72330868CADA}" dt="2021-12-07T19:44:07.120" v="1250" actId="1076"/>
          <ac:picMkLst>
            <pc:docMk/>
            <pc:sldMk cId="2499857397" sldId="350"/>
            <ac:picMk id="7" creationId="{4868675B-3F04-2D4D-BFF2-0B4BA9B63BAB}"/>
          </ac:picMkLst>
        </pc:picChg>
      </pc:sldChg>
      <pc:sldChg chg="addSp delSp modSp add mod modNotesTx">
        <pc:chgData name="Hsiao-Chien Wei" userId="9b9cf186-70af-4ca7-bc3b-c104d4320261" providerId="ADAL" clId="{34D04164-5D6E-5046-8E69-72330868CADA}" dt="2021-12-08T17:57:08.128" v="3375" actId="478"/>
        <pc:sldMkLst>
          <pc:docMk/>
          <pc:sldMk cId="1235021116" sldId="351"/>
        </pc:sldMkLst>
        <pc:spChg chg="mod">
          <ac:chgData name="Hsiao-Chien Wei" userId="9b9cf186-70af-4ca7-bc3b-c104d4320261" providerId="ADAL" clId="{34D04164-5D6E-5046-8E69-72330868CADA}" dt="2021-12-07T20:17:14.801" v="2047" actId="14100"/>
          <ac:spMkLst>
            <pc:docMk/>
            <pc:sldMk cId="1235021116" sldId="351"/>
            <ac:spMk id="2" creationId="{255EA770-33F0-C049-9410-F81BF389C490}"/>
          </ac:spMkLst>
        </pc:spChg>
        <pc:spChg chg="add del">
          <ac:chgData name="Hsiao-Chien Wei" userId="9b9cf186-70af-4ca7-bc3b-c104d4320261" providerId="ADAL" clId="{34D04164-5D6E-5046-8E69-72330868CADA}" dt="2021-12-08T17:57:08.128" v="3375" actId="478"/>
          <ac:spMkLst>
            <pc:docMk/>
            <pc:sldMk cId="1235021116" sldId="351"/>
            <ac:spMk id="3" creationId="{6F974BC5-B67E-F242-B0F9-5C314E66747E}"/>
          </ac:spMkLst>
        </pc:spChg>
        <pc:spChg chg="add del mod">
          <ac:chgData name="Hsiao-Chien Wei" userId="9b9cf186-70af-4ca7-bc3b-c104d4320261" providerId="ADAL" clId="{34D04164-5D6E-5046-8E69-72330868CADA}" dt="2021-12-07T20:04:53.440" v="1627"/>
          <ac:spMkLst>
            <pc:docMk/>
            <pc:sldMk cId="1235021116" sldId="351"/>
            <ac:spMk id="3" creationId="{96585626-2C18-4E43-B4E9-580347A5447B}"/>
          </ac:spMkLst>
        </pc:spChg>
        <pc:spChg chg="add mod">
          <ac:chgData name="Hsiao-Chien Wei" userId="9b9cf186-70af-4ca7-bc3b-c104d4320261" providerId="ADAL" clId="{34D04164-5D6E-5046-8E69-72330868CADA}" dt="2021-12-07T20:06:10.782" v="1663" actId="1076"/>
          <ac:spMkLst>
            <pc:docMk/>
            <pc:sldMk cId="1235021116" sldId="351"/>
            <ac:spMk id="6" creationId="{23875F72-E000-264E-9441-AC5AD72EB576}"/>
          </ac:spMkLst>
        </pc:spChg>
        <pc:spChg chg="add mod">
          <ac:chgData name="Hsiao-Chien Wei" userId="9b9cf186-70af-4ca7-bc3b-c104d4320261" providerId="ADAL" clId="{34D04164-5D6E-5046-8E69-72330868CADA}" dt="2021-12-07T20:06:31.706" v="1667" actId="1076"/>
          <ac:spMkLst>
            <pc:docMk/>
            <pc:sldMk cId="1235021116" sldId="351"/>
            <ac:spMk id="7" creationId="{CB177D53-B134-F94B-B996-67DC8887931A}"/>
          </ac:spMkLst>
        </pc:spChg>
        <pc:spChg chg="del mod">
          <ac:chgData name="Hsiao-Chien Wei" userId="9b9cf186-70af-4ca7-bc3b-c104d4320261" providerId="ADAL" clId="{34D04164-5D6E-5046-8E69-72330868CADA}" dt="2021-12-08T02:46:52.601" v="2752" actId="478"/>
          <ac:spMkLst>
            <pc:docMk/>
            <pc:sldMk cId="1235021116" sldId="351"/>
            <ac:spMk id="9" creationId="{66D52B55-CE2A-5947-BF7C-6A2C2D060770}"/>
          </ac:spMkLst>
        </pc:spChg>
        <pc:spChg chg="mod">
          <ac:chgData name="Hsiao-Chien Wei" userId="9b9cf186-70af-4ca7-bc3b-c104d4320261" providerId="ADAL" clId="{34D04164-5D6E-5046-8E69-72330868CADA}" dt="2021-12-07T20:03:34.966" v="1611"/>
          <ac:spMkLst>
            <pc:docMk/>
            <pc:sldMk cId="1235021116" sldId="351"/>
            <ac:spMk id="11" creationId="{40BC6B5A-A69E-5646-B820-66B9B430F7CF}"/>
          </ac:spMkLst>
        </pc:spChg>
        <pc:spChg chg="mod">
          <ac:chgData name="Hsiao-Chien Wei" userId="9b9cf186-70af-4ca7-bc3b-c104d4320261" providerId="ADAL" clId="{34D04164-5D6E-5046-8E69-72330868CADA}" dt="2021-12-07T20:03:34.966" v="1611"/>
          <ac:spMkLst>
            <pc:docMk/>
            <pc:sldMk cId="1235021116" sldId="351"/>
            <ac:spMk id="12" creationId="{50CFF9CE-9B1B-6142-BFA1-8E57F8B49F77}"/>
          </ac:spMkLst>
        </pc:spChg>
        <pc:spChg chg="mod">
          <ac:chgData name="Hsiao-Chien Wei" userId="9b9cf186-70af-4ca7-bc3b-c104d4320261" providerId="ADAL" clId="{34D04164-5D6E-5046-8E69-72330868CADA}" dt="2021-12-07T20:03:34.966" v="1611"/>
          <ac:spMkLst>
            <pc:docMk/>
            <pc:sldMk cId="1235021116" sldId="351"/>
            <ac:spMk id="13" creationId="{7050BE34-25AE-D04C-A1C3-407B719B6935}"/>
          </ac:spMkLst>
        </pc:spChg>
        <pc:spChg chg="mod">
          <ac:chgData name="Hsiao-Chien Wei" userId="9b9cf186-70af-4ca7-bc3b-c104d4320261" providerId="ADAL" clId="{34D04164-5D6E-5046-8E69-72330868CADA}" dt="2021-12-07T20:03:34.966" v="1611"/>
          <ac:spMkLst>
            <pc:docMk/>
            <pc:sldMk cId="1235021116" sldId="351"/>
            <ac:spMk id="14" creationId="{2A48323B-9DEE-D54A-94B3-76564EA15785}"/>
          </ac:spMkLst>
        </pc:spChg>
        <pc:spChg chg="mod">
          <ac:chgData name="Hsiao-Chien Wei" userId="9b9cf186-70af-4ca7-bc3b-c104d4320261" providerId="ADAL" clId="{34D04164-5D6E-5046-8E69-72330868CADA}" dt="2021-12-07T20:03:34.966" v="1611"/>
          <ac:spMkLst>
            <pc:docMk/>
            <pc:sldMk cId="1235021116" sldId="351"/>
            <ac:spMk id="15" creationId="{5F4C2F5F-E83F-FF44-B6F7-9DD5707AEFAD}"/>
          </ac:spMkLst>
        </pc:spChg>
        <pc:spChg chg="mod">
          <ac:chgData name="Hsiao-Chien Wei" userId="9b9cf186-70af-4ca7-bc3b-c104d4320261" providerId="ADAL" clId="{34D04164-5D6E-5046-8E69-72330868CADA}" dt="2021-12-07T20:03:34.966" v="1611"/>
          <ac:spMkLst>
            <pc:docMk/>
            <pc:sldMk cId="1235021116" sldId="351"/>
            <ac:spMk id="16" creationId="{940EDAAA-4234-224A-9117-43CA7055B5EA}"/>
          </ac:spMkLst>
        </pc:spChg>
        <pc:spChg chg="mod">
          <ac:chgData name="Hsiao-Chien Wei" userId="9b9cf186-70af-4ca7-bc3b-c104d4320261" providerId="ADAL" clId="{34D04164-5D6E-5046-8E69-72330868CADA}" dt="2021-12-07T20:03:34.966" v="1611"/>
          <ac:spMkLst>
            <pc:docMk/>
            <pc:sldMk cId="1235021116" sldId="351"/>
            <ac:spMk id="17" creationId="{7D54B768-6F06-FB4F-9FD1-F898B79AD940}"/>
          </ac:spMkLst>
        </pc:spChg>
        <pc:spChg chg="add mod">
          <ac:chgData name="Hsiao-Chien Wei" userId="9b9cf186-70af-4ca7-bc3b-c104d4320261" providerId="ADAL" clId="{34D04164-5D6E-5046-8E69-72330868CADA}" dt="2021-12-07T20:06:49.133" v="1674" actId="1076"/>
          <ac:spMkLst>
            <pc:docMk/>
            <pc:sldMk cId="1235021116" sldId="351"/>
            <ac:spMk id="18" creationId="{CA1E60E2-59FC-6343-BE9A-2479C8390CB1}"/>
          </ac:spMkLst>
        </pc:spChg>
        <pc:spChg chg="add mod">
          <ac:chgData name="Hsiao-Chien Wei" userId="9b9cf186-70af-4ca7-bc3b-c104d4320261" providerId="ADAL" clId="{34D04164-5D6E-5046-8E69-72330868CADA}" dt="2021-12-07T20:07:31.618" v="1678" actId="14100"/>
          <ac:spMkLst>
            <pc:docMk/>
            <pc:sldMk cId="1235021116" sldId="351"/>
            <ac:spMk id="19" creationId="{2E11577C-4C25-8B4E-BF5A-1F2EB5DA120B}"/>
          </ac:spMkLst>
        </pc:spChg>
        <pc:spChg chg="add mod">
          <ac:chgData name="Hsiao-Chien Wei" userId="9b9cf186-70af-4ca7-bc3b-c104d4320261" providerId="ADAL" clId="{34D04164-5D6E-5046-8E69-72330868CADA}" dt="2021-12-07T20:10:40.515" v="1710"/>
          <ac:spMkLst>
            <pc:docMk/>
            <pc:sldMk cId="1235021116" sldId="351"/>
            <ac:spMk id="20" creationId="{3F5428AB-0BB3-0847-B9E5-B726843D0433}"/>
          </ac:spMkLst>
        </pc:spChg>
        <pc:spChg chg="add del mod">
          <ac:chgData name="Hsiao-Chien Wei" userId="9b9cf186-70af-4ca7-bc3b-c104d4320261" providerId="ADAL" clId="{34D04164-5D6E-5046-8E69-72330868CADA}" dt="2021-12-07T20:16:53.136" v="2022"/>
          <ac:spMkLst>
            <pc:docMk/>
            <pc:sldMk cId="1235021116" sldId="351"/>
            <ac:spMk id="21" creationId="{A937B9EA-034C-264C-8628-5EA7E6F8745B}"/>
          </ac:spMkLst>
        </pc:spChg>
        <pc:grpChg chg="add mod">
          <ac:chgData name="Hsiao-Chien Wei" userId="9b9cf186-70af-4ca7-bc3b-c104d4320261" providerId="ADAL" clId="{34D04164-5D6E-5046-8E69-72330868CADA}" dt="2021-12-07T20:03:44.771" v="1613" actId="1076"/>
          <ac:grpSpMkLst>
            <pc:docMk/>
            <pc:sldMk cId="1235021116" sldId="351"/>
            <ac:grpSpMk id="10" creationId="{5B3187D0-4A7C-514D-8C0A-F762E4E4FDFF}"/>
          </ac:grpSpMkLst>
        </pc:grpChg>
        <pc:graphicFrameChg chg="del mod">
          <ac:chgData name="Hsiao-Chien Wei" userId="9b9cf186-70af-4ca7-bc3b-c104d4320261" providerId="ADAL" clId="{34D04164-5D6E-5046-8E69-72330868CADA}" dt="2021-12-08T01:13:42.417" v="2556" actId="478"/>
          <ac:graphicFrameMkLst>
            <pc:docMk/>
            <pc:sldMk cId="1235021116" sldId="351"/>
            <ac:graphicFrameMk id="5" creationId="{60C15815-7E91-486F-BC3B-E5F8544AD527}"/>
          </ac:graphicFrameMkLst>
        </pc:graphicFrameChg>
        <pc:picChg chg="del">
          <ac:chgData name="Hsiao-Chien Wei" userId="9b9cf186-70af-4ca7-bc3b-c104d4320261" providerId="ADAL" clId="{34D04164-5D6E-5046-8E69-72330868CADA}" dt="2021-12-07T20:00:23.794" v="1545" actId="478"/>
          <ac:picMkLst>
            <pc:docMk/>
            <pc:sldMk cId="1235021116" sldId="351"/>
            <ac:picMk id="4" creationId="{994A6FD4-9C4A-6741-8AE5-8A111A3AA82D}"/>
          </ac:picMkLst>
        </pc:picChg>
      </pc:sldChg>
      <pc:sldChg chg="delSp add del mod">
        <pc:chgData name="Hsiao-Chien Wei" userId="9b9cf186-70af-4ca7-bc3b-c104d4320261" providerId="ADAL" clId="{34D04164-5D6E-5046-8E69-72330868CADA}" dt="2021-12-07T19:54:14.382" v="1501" actId="2696"/>
        <pc:sldMkLst>
          <pc:docMk/>
          <pc:sldMk cId="1273744633" sldId="351"/>
        </pc:sldMkLst>
        <pc:picChg chg="del">
          <ac:chgData name="Hsiao-Chien Wei" userId="9b9cf186-70af-4ca7-bc3b-c104d4320261" providerId="ADAL" clId="{34D04164-5D6E-5046-8E69-72330868CADA}" dt="2021-12-07T19:53:19.469" v="1496" actId="478"/>
          <ac:picMkLst>
            <pc:docMk/>
            <pc:sldMk cId="1273744633" sldId="351"/>
            <ac:picMk id="4" creationId="{994A6FD4-9C4A-6741-8AE5-8A111A3AA82D}"/>
          </ac:picMkLst>
        </pc:picChg>
      </pc:sldChg>
      <pc:sldChg chg="modSp add del mod setBg">
        <pc:chgData name="Hsiao-Chien Wei" userId="9b9cf186-70af-4ca7-bc3b-c104d4320261" providerId="ADAL" clId="{34D04164-5D6E-5046-8E69-72330868CADA}" dt="2021-12-07T19:58:35.179" v="1538" actId="2696"/>
        <pc:sldMkLst>
          <pc:docMk/>
          <pc:sldMk cId="1440617589" sldId="351"/>
        </pc:sldMkLst>
        <pc:spChg chg="mod">
          <ac:chgData name="Hsiao-Chien Wei" userId="9b9cf186-70af-4ca7-bc3b-c104d4320261" providerId="ADAL" clId="{34D04164-5D6E-5046-8E69-72330868CADA}" dt="2021-12-07T19:58:24.127" v="1537" actId="20577"/>
          <ac:spMkLst>
            <pc:docMk/>
            <pc:sldMk cId="1440617589" sldId="351"/>
            <ac:spMk id="290" creationId="{00000000-0000-0000-0000-000000000000}"/>
          </ac:spMkLst>
        </pc:spChg>
      </pc:sldChg>
      <pc:sldChg chg="add del">
        <pc:chgData name="Hsiao-Chien Wei" userId="9b9cf186-70af-4ca7-bc3b-c104d4320261" providerId="ADAL" clId="{34D04164-5D6E-5046-8E69-72330868CADA}" dt="2021-12-07T19:53:59.475" v="1500"/>
        <pc:sldMkLst>
          <pc:docMk/>
          <pc:sldMk cId="3783258285" sldId="352"/>
        </pc:sldMkLst>
      </pc:sldChg>
      <pc:sldChg chg="addSp delSp modSp add mod">
        <pc:chgData name="Hsiao-Chien Wei" userId="9b9cf186-70af-4ca7-bc3b-c104d4320261" providerId="ADAL" clId="{34D04164-5D6E-5046-8E69-72330868CADA}" dt="2021-12-08T19:18:50.965" v="3388" actId="478"/>
        <pc:sldMkLst>
          <pc:docMk/>
          <pc:sldMk cId="2390718695" sldId="353"/>
        </pc:sldMkLst>
        <pc:spChg chg="del">
          <ac:chgData name="Hsiao-Chien Wei" userId="9b9cf186-70af-4ca7-bc3b-c104d4320261" providerId="ADAL" clId="{34D04164-5D6E-5046-8E69-72330868CADA}" dt="2021-12-08T19:18:50.965" v="3388" actId="478"/>
          <ac:spMkLst>
            <pc:docMk/>
            <pc:sldMk cId="2390718695" sldId="353"/>
            <ac:spMk id="9" creationId="{2C6CF621-81FD-6C47-9E06-9B13B00D8DA2}"/>
          </ac:spMkLst>
        </pc:spChg>
        <pc:spChg chg="del mod">
          <ac:chgData name="Hsiao-Chien Wei" userId="9b9cf186-70af-4ca7-bc3b-c104d4320261" providerId="ADAL" clId="{34D04164-5D6E-5046-8E69-72330868CADA}" dt="2021-12-08T02:38:18.196" v="2733" actId="478"/>
          <ac:spMkLst>
            <pc:docMk/>
            <pc:sldMk cId="2390718695" sldId="353"/>
            <ac:spMk id="13" creationId="{E4C3F13A-0F8D-4A5A-81E5-CE3B7D872FE3}"/>
          </ac:spMkLst>
        </pc:spChg>
        <pc:spChg chg="del mod">
          <ac:chgData name="Hsiao-Chien Wei" userId="9b9cf186-70af-4ca7-bc3b-c104d4320261" providerId="ADAL" clId="{34D04164-5D6E-5046-8E69-72330868CADA}" dt="2021-12-08T02:38:18.196" v="2733" actId="478"/>
          <ac:spMkLst>
            <pc:docMk/>
            <pc:sldMk cId="2390718695" sldId="353"/>
            <ac:spMk id="14" creationId="{C2DFE006-CE73-4822-BC62-2504B7D2B76C}"/>
          </ac:spMkLst>
        </pc:spChg>
        <pc:spChg chg="del mod">
          <ac:chgData name="Hsiao-Chien Wei" userId="9b9cf186-70af-4ca7-bc3b-c104d4320261" providerId="ADAL" clId="{34D04164-5D6E-5046-8E69-72330868CADA}" dt="2021-12-08T02:38:18.196" v="2733" actId="478"/>
          <ac:spMkLst>
            <pc:docMk/>
            <pc:sldMk cId="2390718695" sldId="353"/>
            <ac:spMk id="37" creationId="{8155AE80-6455-4360-B49E-76486E3A4CAB}"/>
          </ac:spMkLst>
        </pc:spChg>
        <pc:spChg chg="del mod">
          <ac:chgData name="Hsiao-Chien Wei" userId="9b9cf186-70af-4ca7-bc3b-c104d4320261" providerId="ADAL" clId="{34D04164-5D6E-5046-8E69-72330868CADA}" dt="2021-12-08T02:38:18.196" v="2733" actId="478"/>
          <ac:spMkLst>
            <pc:docMk/>
            <pc:sldMk cId="2390718695" sldId="353"/>
            <ac:spMk id="39" creationId="{BDA09E6B-D6E9-4AA1-822D-6259342F5EB3}"/>
          </ac:spMkLst>
        </pc:spChg>
        <pc:graphicFrameChg chg="add mod modGraphic">
          <ac:chgData name="Hsiao-Chien Wei" userId="9b9cf186-70af-4ca7-bc3b-c104d4320261" providerId="ADAL" clId="{34D04164-5D6E-5046-8E69-72330868CADA}" dt="2021-12-08T02:28:47.115" v="2731"/>
          <ac:graphicFrameMkLst>
            <pc:docMk/>
            <pc:sldMk cId="2390718695" sldId="353"/>
            <ac:graphicFrameMk id="2" creationId="{EBF84DD4-749A-624D-A0F6-DABFA8BA5418}"/>
          </ac:graphicFrameMkLst>
        </pc:graphicFrameChg>
      </pc:sldChg>
      <pc:sldChg chg="addSp modSp add del mod ord modShow">
        <pc:chgData name="Hsiao-Chien Wei" userId="9b9cf186-70af-4ca7-bc3b-c104d4320261" providerId="ADAL" clId="{34D04164-5D6E-5046-8E69-72330868CADA}" dt="2021-12-08T02:45:52.829" v="2746" actId="2696"/>
        <pc:sldMkLst>
          <pc:docMk/>
          <pc:sldMk cId="1050368523" sldId="354"/>
        </pc:sldMkLst>
        <pc:spChg chg="mod">
          <ac:chgData name="Hsiao-Chien Wei" userId="9b9cf186-70af-4ca7-bc3b-c104d4320261" providerId="ADAL" clId="{34D04164-5D6E-5046-8E69-72330868CADA}" dt="2021-12-08T02:45:09.776" v="2737"/>
          <ac:spMkLst>
            <pc:docMk/>
            <pc:sldMk cId="1050368523" sldId="354"/>
            <ac:spMk id="7" creationId="{804B45EA-657E-3345-8AD9-B14D6FB839FA}"/>
          </ac:spMkLst>
        </pc:spChg>
        <pc:spChg chg="mod">
          <ac:chgData name="Hsiao-Chien Wei" userId="9b9cf186-70af-4ca7-bc3b-c104d4320261" providerId="ADAL" clId="{34D04164-5D6E-5046-8E69-72330868CADA}" dt="2021-12-08T02:45:09.776" v="2737"/>
          <ac:spMkLst>
            <pc:docMk/>
            <pc:sldMk cId="1050368523" sldId="354"/>
            <ac:spMk id="9" creationId="{36F45284-8A62-B744-92B7-8FEAEE70F2F1}"/>
          </ac:spMkLst>
        </pc:spChg>
        <pc:spChg chg="mod">
          <ac:chgData name="Hsiao-Chien Wei" userId="9b9cf186-70af-4ca7-bc3b-c104d4320261" providerId="ADAL" clId="{34D04164-5D6E-5046-8E69-72330868CADA}" dt="2021-12-08T02:45:09.776" v="2737"/>
          <ac:spMkLst>
            <pc:docMk/>
            <pc:sldMk cId="1050368523" sldId="354"/>
            <ac:spMk id="10" creationId="{A636C01E-070B-D744-B1FB-903273B9E9B2}"/>
          </ac:spMkLst>
        </pc:spChg>
        <pc:grpChg chg="add mod">
          <ac:chgData name="Hsiao-Chien Wei" userId="9b9cf186-70af-4ca7-bc3b-c104d4320261" providerId="ADAL" clId="{34D04164-5D6E-5046-8E69-72330868CADA}" dt="2021-12-08T02:45:33.855" v="2742" actId="1076"/>
          <ac:grpSpMkLst>
            <pc:docMk/>
            <pc:sldMk cId="1050368523" sldId="354"/>
            <ac:grpSpMk id="5" creationId="{BD838312-97A8-3D4C-B2E2-EBBF7AB9A3F7}"/>
          </ac:grpSpMkLst>
        </pc:grpChg>
        <pc:graphicFrameChg chg="mod">
          <ac:chgData name="Hsiao-Chien Wei" userId="9b9cf186-70af-4ca7-bc3b-c104d4320261" providerId="ADAL" clId="{34D04164-5D6E-5046-8E69-72330868CADA}" dt="2021-12-08T02:45:50.533" v="2745"/>
          <ac:graphicFrameMkLst>
            <pc:docMk/>
            <pc:sldMk cId="1050368523" sldId="354"/>
            <ac:graphicFrameMk id="14" creationId="{10124FFC-3F24-48DF-B848-411AD9E9C745}"/>
          </ac:graphicFrameMkLst>
        </pc:graphicFrameChg>
      </pc:sldChg>
      <pc:sldChg chg="add">
        <pc:chgData name="Hsiao-Chien Wei" userId="9b9cf186-70af-4ca7-bc3b-c104d4320261" providerId="ADAL" clId="{34D04164-5D6E-5046-8E69-72330868CADA}" dt="2021-12-08T02:53:59.616" v="2794"/>
        <pc:sldMkLst>
          <pc:docMk/>
          <pc:sldMk cId="3865058252" sldId="354"/>
        </pc:sldMkLst>
      </pc:sldChg>
      <pc:sldChg chg="new del">
        <pc:chgData name="Hsiao-Chien Wei" userId="9b9cf186-70af-4ca7-bc3b-c104d4320261" providerId="ADAL" clId="{34D04164-5D6E-5046-8E69-72330868CADA}" dt="2021-12-08T02:49:39.844" v="2761" actId="2696"/>
        <pc:sldMkLst>
          <pc:docMk/>
          <pc:sldMk cId="4199603741" sldId="354"/>
        </pc:sldMkLst>
      </pc:sldChg>
      <pc:sldChg chg="addSp modSp new del mod modShow">
        <pc:chgData name="Hsiao-Chien Wei" userId="9b9cf186-70af-4ca7-bc3b-c104d4320261" providerId="ADAL" clId="{34D04164-5D6E-5046-8E69-72330868CADA}" dt="2021-12-08T19:06:48.429" v="3387" actId="2696"/>
        <pc:sldMkLst>
          <pc:docMk/>
          <pc:sldMk cId="1143796647" sldId="358"/>
        </pc:sldMkLst>
        <pc:spChg chg="mod">
          <ac:chgData name="Hsiao-Chien Wei" userId="9b9cf186-70af-4ca7-bc3b-c104d4320261" providerId="ADAL" clId="{34D04164-5D6E-5046-8E69-72330868CADA}" dt="2021-12-08T17:57:40.113" v="3379" actId="255"/>
          <ac:spMkLst>
            <pc:docMk/>
            <pc:sldMk cId="1143796647" sldId="358"/>
            <ac:spMk id="2" creationId="{6F5ABF9A-3472-9144-903C-6E2478F47B5A}"/>
          </ac:spMkLst>
        </pc:spChg>
        <pc:spChg chg="add mod">
          <ac:chgData name="Hsiao-Chien Wei" userId="9b9cf186-70af-4ca7-bc3b-c104d4320261" providerId="ADAL" clId="{34D04164-5D6E-5046-8E69-72330868CADA}" dt="2021-12-08T17:57:59.145" v="3380"/>
          <ac:spMkLst>
            <pc:docMk/>
            <pc:sldMk cId="1143796647" sldId="358"/>
            <ac:spMk id="7" creationId="{B5C57A02-6DE3-D04F-BAA7-FFA01A3E6E2B}"/>
          </ac:spMkLst>
        </pc:spChg>
        <pc:spChg chg="add mod">
          <ac:chgData name="Hsiao-Chien Wei" userId="9b9cf186-70af-4ca7-bc3b-c104d4320261" providerId="ADAL" clId="{34D04164-5D6E-5046-8E69-72330868CADA}" dt="2021-12-08T17:57:59.145" v="3380"/>
          <ac:spMkLst>
            <pc:docMk/>
            <pc:sldMk cId="1143796647" sldId="358"/>
            <ac:spMk id="8" creationId="{36875662-1B52-0641-8AD4-D32B132F4CFF}"/>
          </ac:spMkLst>
        </pc:spChg>
        <pc:spChg chg="add mod">
          <ac:chgData name="Hsiao-Chien Wei" userId="9b9cf186-70af-4ca7-bc3b-c104d4320261" providerId="ADAL" clId="{34D04164-5D6E-5046-8E69-72330868CADA}" dt="2021-12-08T17:57:59.145" v="3380"/>
          <ac:spMkLst>
            <pc:docMk/>
            <pc:sldMk cId="1143796647" sldId="358"/>
            <ac:spMk id="9" creationId="{764E35E6-DCA8-C84C-9069-E40761147025}"/>
          </ac:spMkLst>
        </pc:spChg>
        <pc:spChg chg="add mod">
          <ac:chgData name="Hsiao-Chien Wei" userId="9b9cf186-70af-4ca7-bc3b-c104d4320261" providerId="ADAL" clId="{34D04164-5D6E-5046-8E69-72330868CADA}" dt="2021-12-08T17:57:59.145" v="3380"/>
          <ac:spMkLst>
            <pc:docMk/>
            <pc:sldMk cId="1143796647" sldId="358"/>
            <ac:spMk id="10" creationId="{1D7C84BA-9E45-8C4A-8FD7-791674FA084B}"/>
          </ac:spMkLst>
        </pc:spChg>
        <pc:spChg chg="add mod">
          <ac:chgData name="Hsiao-Chien Wei" userId="9b9cf186-70af-4ca7-bc3b-c104d4320261" providerId="ADAL" clId="{34D04164-5D6E-5046-8E69-72330868CADA}" dt="2021-12-08T17:57:59.145" v="3380"/>
          <ac:spMkLst>
            <pc:docMk/>
            <pc:sldMk cId="1143796647" sldId="358"/>
            <ac:spMk id="11" creationId="{8E8C5266-6A4C-A145-89EA-0698DDA27266}"/>
          </ac:spMkLst>
        </pc:spChg>
        <pc:spChg chg="add mod">
          <ac:chgData name="Hsiao-Chien Wei" userId="9b9cf186-70af-4ca7-bc3b-c104d4320261" providerId="ADAL" clId="{34D04164-5D6E-5046-8E69-72330868CADA}" dt="2021-12-08T17:57:59.145" v="3380"/>
          <ac:spMkLst>
            <pc:docMk/>
            <pc:sldMk cId="1143796647" sldId="358"/>
            <ac:spMk id="12" creationId="{91FB56FF-EE4E-3547-9717-0912AE3E8D5F}"/>
          </ac:spMkLst>
        </pc:spChg>
        <pc:spChg chg="add mod">
          <ac:chgData name="Hsiao-Chien Wei" userId="9b9cf186-70af-4ca7-bc3b-c104d4320261" providerId="ADAL" clId="{34D04164-5D6E-5046-8E69-72330868CADA}" dt="2021-12-08T17:57:59.145" v="3380"/>
          <ac:spMkLst>
            <pc:docMk/>
            <pc:sldMk cId="1143796647" sldId="358"/>
            <ac:spMk id="13" creationId="{92AC2C6C-BA2E-CF4E-8BC0-142097A4DBB9}"/>
          </ac:spMkLst>
        </pc:spChg>
        <pc:spChg chg="add mod">
          <ac:chgData name="Hsiao-Chien Wei" userId="9b9cf186-70af-4ca7-bc3b-c104d4320261" providerId="ADAL" clId="{34D04164-5D6E-5046-8E69-72330868CADA}" dt="2021-12-08T17:57:59.145" v="3380"/>
          <ac:spMkLst>
            <pc:docMk/>
            <pc:sldMk cId="1143796647" sldId="358"/>
            <ac:spMk id="14" creationId="{E65F80FA-9540-E141-9368-FD548C001241}"/>
          </ac:spMkLst>
        </pc:spChg>
        <pc:spChg chg="add mod">
          <ac:chgData name="Hsiao-Chien Wei" userId="9b9cf186-70af-4ca7-bc3b-c104d4320261" providerId="ADAL" clId="{34D04164-5D6E-5046-8E69-72330868CADA}" dt="2021-12-08T17:58:17.498" v="3385" actId="20577"/>
          <ac:spMkLst>
            <pc:docMk/>
            <pc:sldMk cId="1143796647" sldId="358"/>
            <ac:spMk id="15" creationId="{BED72EFB-D297-AD41-9C6D-2FA99038BD70}"/>
          </ac:spMkLst>
        </pc:spChg>
        <pc:grpChg chg="add mod">
          <ac:chgData name="Hsiao-Chien Wei" userId="9b9cf186-70af-4ca7-bc3b-c104d4320261" providerId="ADAL" clId="{34D04164-5D6E-5046-8E69-72330868CADA}" dt="2021-12-08T17:58:03.222" v="3381" actId="1076"/>
          <ac:grpSpMkLst>
            <pc:docMk/>
            <pc:sldMk cId="1143796647" sldId="358"/>
            <ac:grpSpMk id="3" creationId="{4B86FC79-D9F2-A044-B5F8-DA073946CB9C}"/>
          </ac:grpSpMkLst>
        </pc:grpChg>
        <pc:grpChg chg="add mod">
          <ac:chgData name="Hsiao-Chien Wei" userId="9b9cf186-70af-4ca7-bc3b-c104d4320261" providerId="ADAL" clId="{34D04164-5D6E-5046-8E69-72330868CADA}" dt="2021-12-08T17:58:03.222" v="3381" actId="1076"/>
          <ac:grpSpMkLst>
            <pc:docMk/>
            <pc:sldMk cId="1143796647" sldId="358"/>
            <ac:grpSpMk id="4" creationId="{AF6C0DAE-7436-EF47-8644-0E03401118F6}"/>
          </ac:grpSpMkLst>
        </pc:grpChg>
        <pc:grpChg chg="add mod">
          <ac:chgData name="Hsiao-Chien Wei" userId="9b9cf186-70af-4ca7-bc3b-c104d4320261" providerId="ADAL" clId="{34D04164-5D6E-5046-8E69-72330868CADA}" dt="2021-12-08T17:58:03.222" v="3381" actId="1076"/>
          <ac:grpSpMkLst>
            <pc:docMk/>
            <pc:sldMk cId="1143796647" sldId="358"/>
            <ac:grpSpMk id="5" creationId="{7F36EF6B-9E9E-4F43-838C-7CB00BD03CE0}"/>
          </ac:grpSpMkLst>
        </pc:grpChg>
        <pc:grpChg chg="add mod">
          <ac:chgData name="Hsiao-Chien Wei" userId="9b9cf186-70af-4ca7-bc3b-c104d4320261" providerId="ADAL" clId="{34D04164-5D6E-5046-8E69-72330868CADA}" dt="2021-12-08T17:58:03.222" v="3381" actId="1076"/>
          <ac:grpSpMkLst>
            <pc:docMk/>
            <pc:sldMk cId="1143796647" sldId="358"/>
            <ac:grpSpMk id="6" creationId="{BBD69A98-D8AD-FF4E-99A2-6E34839BAD42}"/>
          </ac:grpSpMkLst>
        </pc:grpChg>
      </pc:sldChg>
      <pc:sldChg chg="addSp delSp modSp mod">
        <pc:chgData name="Hsiao-Chien Wei" userId="9b9cf186-70af-4ca7-bc3b-c104d4320261" providerId="ADAL" clId="{34D04164-5D6E-5046-8E69-72330868CADA}" dt="2021-12-08T19:22:25.485" v="3399" actId="1076"/>
        <pc:sldMkLst>
          <pc:docMk/>
          <pc:sldMk cId="560030580" sldId="359"/>
        </pc:sldMkLst>
        <pc:spChg chg="add mod">
          <ac:chgData name="Hsiao-Chien Wei" userId="9b9cf186-70af-4ca7-bc3b-c104d4320261" providerId="ADAL" clId="{34D04164-5D6E-5046-8E69-72330868CADA}" dt="2021-12-08T19:22:00.881" v="3394"/>
          <ac:spMkLst>
            <pc:docMk/>
            <pc:sldMk cId="560030580" sldId="359"/>
            <ac:spMk id="17" creationId="{96968BB8-438E-714A-ADAE-5EEA464B247A}"/>
          </ac:spMkLst>
        </pc:spChg>
        <pc:spChg chg="add mod">
          <ac:chgData name="Hsiao-Chien Wei" userId="9b9cf186-70af-4ca7-bc3b-c104d4320261" providerId="ADAL" clId="{34D04164-5D6E-5046-8E69-72330868CADA}" dt="2021-12-08T19:22:00.881" v="3394"/>
          <ac:spMkLst>
            <pc:docMk/>
            <pc:sldMk cId="560030580" sldId="359"/>
            <ac:spMk id="18" creationId="{8AA6ABFD-9AAD-B046-802B-2FD36D69AC9B}"/>
          </ac:spMkLst>
        </pc:spChg>
        <pc:spChg chg="add mod">
          <ac:chgData name="Hsiao-Chien Wei" userId="9b9cf186-70af-4ca7-bc3b-c104d4320261" providerId="ADAL" clId="{34D04164-5D6E-5046-8E69-72330868CADA}" dt="2021-12-08T19:22:00.881" v="3394"/>
          <ac:spMkLst>
            <pc:docMk/>
            <pc:sldMk cId="560030580" sldId="359"/>
            <ac:spMk id="19" creationId="{08E76F83-DFD6-1941-86C6-01E745425307}"/>
          </ac:spMkLst>
        </pc:spChg>
        <pc:spChg chg="add mod">
          <ac:chgData name="Hsiao-Chien Wei" userId="9b9cf186-70af-4ca7-bc3b-c104d4320261" providerId="ADAL" clId="{34D04164-5D6E-5046-8E69-72330868CADA}" dt="2021-12-08T19:22:00.881" v="3394"/>
          <ac:spMkLst>
            <pc:docMk/>
            <pc:sldMk cId="560030580" sldId="359"/>
            <ac:spMk id="20" creationId="{D5405913-BAB4-BE4C-A50B-6C50A38B0628}"/>
          </ac:spMkLst>
        </pc:spChg>
        <pc:spChg chg="add mod">
          <ac:chgData name="Hsiao-Chien Wei" userId="9b9cf186-70af-4ca7-bc3b-c104d4320261" providerId="ADAL" clId="{34D04164-5D6E-5046-8E69-72330868CADA}" dt="2021-12-08T19:22:00.881" v="3394"/>
          <ac:spMkLst>
            <pc:docMk/>
            <pc:sldMk cId="560030580" sldId="359"/>
            <ac:spMk id="22" creationId="{D46D3FA8-FC2E-C54B-8294-5D1CB6A7DAFA}"/>
          </ac:spMkLst>
        </pc:spChg>
        <pc:spChg chg="add mod">
          <ac:chgData name="Hsiao-Chien Wei" userId="9b9cf186-70af-4ca7-bc3b-c104d4320261" providerId="ADAL" clId="{34D04164-5D6E-5046-8E69-72330868CADA}" dt="2021-12-08T19:22:00.881" v="3394"/>
          <ac:spMkLst>
            <pc:docMk/>
            <pc:sldMk cId="560030580" sldId="359"/>
            <ac:spMk id="23" creationId="{868A285D-5816-934A-B336-8A38B4C8A5D2}"/>
          </ac:spMkLst>
        </pc:spChg>
        <pc:spChg chg="add mod">
          <ac:chgData name="Hsiao-Chien Wei" userId="9b9cf186-70af-4ca7-bc3b-c104d4320261" providerId="ADAL" clId="{34D04164-5D6E-5046-8E69-72330868CADA}" dt="2021-12-08T19:22:12.650" v="3396"/>
          <ac:spMkLst>
            <pc:docMk/>
            <pc:sldMk cId="560030580" sldId="359"/>
            <ac:spMk id="28" creationId="{F82375EF-F5ED-634F-9261-6E7A23B6CF9E}"/>
          </ac:spMkLst>
        </pc:spChg>
        <pc:spChg chg="add mod">
          <ac:chgData name="Hsiao-Chien Wei" userId="9b9cf186-70af-4ca7-bc3b-c104d4320261" providerId="ADAL" clId="{34D04164-5D6E-5046-8E69-72330868CADA}" dt="2021-12-08T19:22:12.650" v="3396"/>
          <ac:spMkLst>
            <pc:docMk/>
            <pc:sldMk cId="560030580" sldId="359"/>
            <ac:spMk id="29" creationId="{57AE59E2-B1E7-484D-9CE9-486BADD04CBA}"/>
          </ac:spMkLst>
        </pc:spChg>
        <pc:spChg chg="add mod">
          <ac:chgData name="Hsiao-Chien Wei" userId="9b9cf186-70af-4ca7-bc3b-c104d4320261" providerId="ADAL" clId="{34D04164-5D6E-5046-8E69-72330868CADA}" dt="2021-12-08T19:22:12.650" v="3396"/>
          <ac:spMkLst>
            <pc:docMk/>
            <pc:sldMk cId="560030580" sldId="359"/>
            <ac:spMk id="30" creationId="{DDA3698B-A4AF-5943-9CB4-5B2A9835250D}"/>
          </ac:spMkLst>
        </pc:spChg>
        <pc:spChg chg="add mod">
          <ac:chgData name="Hsiao-Chien Wei" userId="9b9cf186-70af-4ca7-bc3b-c104d4320261" providerId="ADAL" clId="{34D04164-5D6E-5046-8E69-72330868CADA}" dt="2021-12-08T19:22:12.650" v="3396"/>
          <ac:spMkLst>
            <pc:docMk/>
            <pc:sldMk cId="560030580" sldId="359"/>
            <ac:spMk id="31" creationId="{4C05D279-1386-DC49-A2AE-970B730DE118}"/>
          </ac:spMkLst>
        </pc:spChg>
        <pc:spChg chg="add mod">
          <ac:chgData name="Hsiao-Chien Wei" userId="9b9cf186-70af-4ca7-bc3b-c104d4320261" providerId="ADAL" clId="{34D04164-5D6E-5046-8E69-72330868CADA}" dt="2021-12-08T19:22:12.650" v="3396"/>
          <ac:spMkLst>
            <pc:docMk/>
            <pc:sldMk cId="560030580" sldId="359"/>
            <ac:spMk id="32" creationId="{D1216ACA-E175-A645-B952-35E41AC670A2}"/>
          </ac:spMkLst>
        </pc:spChg>
        <pc:spChg chg="add mod">
          <ac:chgData name="Hsiao-Chien Wei" userId="9b9cf186-70af-4ca7-bc3b-c104d4320261" providerId="ADAL" clId="{34D04164-5D6E-5046-8E69-72330868CADA}" dt="2021-12-08T19:22:12.650" v="3396"/>
          <ac:spMkLst>
            <pc:docMk/>
            <pc:sldMk cId="560030580" sldId="359"/>
            <ac:spMk id="33" creationId="{1877D28B-9010-944D-8662-536723917CFC}"/>
          </ac:spMkLst>
        </pc:spChg>
        <pc:spChg chg="add mod">
          <ac:chgData name="Hsiao-Chien Wei" userId="9b9cf186-70af-4ca7-bc3b-c104d4320261" providerId="ADAL" clId="{34D04164-5D6E-5046-8E69-72330868CADA}" dt="2021-12-08T19:22:12.650" v="3396"/>
          <ac:spMkLst>
            <pc:docMk/>
            <pc:sldMk cId="560030580" sldId="359"/>
            <ac:spMk id="34" creationId="{A12B9D7D-7EFF-0940-9EF0-8D5FEECB5FA8}"/>
          </ac:spMkLst>
        </pc:spChg>
        <pc:spChg chg="add mod">
          <ac:chgData name="Hsiao-Chien Wei" userId="9b9cf186-70af-4ca7-bc3b-c104d4320261" providerId="ADAL" clId="{34D04164-5D6E-5046-8E69-72330868CADA}" dt="2021-12-08T19:22:17.032" v="3398" actId="1076"/>
          <ac:spMkLst>
            <pc:docMk/>
            <pc:sldMk cId="560030580" sldId="359"/>
            <ac:spMk id="35" creationId="{9FDF6259-DD75-D942-94D1-4B47F32CD01A}"/>
          </ac:spMkLst>
        </pc:spChg>
        <pc:grpChg chg="add del mod">
          <ac:chgData name="Hsiao-Chien Wei" userId="9b9cf186-70af-4ca7-bc3b-c104d4320261" providerId="ADAL" clId="{34D04164-5D6E-5046-8E69-72330868CADA}" dt="2021-12-08T19:22:05.155" v="3395" actId="478"/>
          <ac:grpSpMkLst>
            <pc:docMk/>
            <pc:sldMk cId="560030580" sldId="359"/>
            <ac:grpSpMk id="12" creationId="{B7E5C677-6C9C-B74F-9DA9-2409975D26B3}"/>
          </ac:grpSpMkLst>
        </pc:grpChg>
        <pc:grpChg chg="add del mod">
          <ac:chgData name="Hsiao-Chien Wei" userId="9b9cf186-70af-4ca7-bc3b-c104d4320261" providerId="ADAL" clId="{34D04164-5D6E-5046-8E69-72330868CADA}" dt="2021-12-08T19:22:05.155" v="3395" actId="478"/>
          <ac:grpSpMkLst>
            <pc:docMk/>
            <pc:sldMk cId="560030580" sldId="359"/>
            <ac:grpSpMk id="14" creationId="{938EEAE3-0BE0-4244-9334-1ACF180280C7}"/>
          </ac:grpSpMkLst>
        </pc:grpChg>
        <pc:grpChg chg="add del mod">
          <ac:chgData name="Hsiao-Chien Wei" userId="9b9cf186-70af-4ca7-bc3b-c104d4320261" providerId="ADAL" clId="{34D04164-5D6E-5046-8E69-72330868CADA}" dt="2021-12-08T19:22:05.155" v="3395" actId="478"/>
          <ac:grpSpMkLst>
            <pc:docMk/>
            <pc:sldMk cId="560030580" sldId="359"/>
            <ac:grpSpMk id="16" creationId="{00F11F7D-8068-F445-B662-5C714AB5A719}"/>
          </ac:grpSpMkLst>
        </pc:grpChg>
        <pc:grpChg chg="add mod">
          <ac:chgData name="Hsiao-Chien Wei" userId="9b9cf186-70af-4ca7-bc3b-c104d4320261" providerId="ADAL" clId="{34D04164-5D6E-5046-8E69-72330868CADA}" dt="2021-12-08T19:22:25.485" v="3399" actId="1076"/>
          <ac:grpSpMkLst>
            <pc:docMk/>
            <pc:sldMk cId="560030580" sldId="359"/>
            <ac:grpSpMk id="24" creationId="{638E6367-9EC3-D14A-9273-34982A73C601}"/>
          </ac:grpSpMkLst>
        </pc:grpChg>
        <pc:grpChg chg="add mod">
          <ac:chgData name="Hsiao-Chien Wei" userId="9b9cf186-70af-4ca7-bc3b-c104d4320261" providerId="ADAL" clId="{34D04164-5D6E-5046-8E69-72330868CADA}" dt="2021-12-08T19:22:25.485" v="3399" actId="1076"/>
          <ac:grpSpMkLst>
            <pc:docMk/>
            <pc:sldMk cId="560030580" sldId="359"/>
            <ac:grpSpMk id="25" creationId="{4B93EFF6-DCBE-6649-87F1-AC8392805813}"/>
          </ac:grpSpMkLst>
        </pc:grpChg>
        <pc:grpChg chg="add mod">
          <ac:chgData name="Hsiao-Chien Wei" userId="9b9cf186-70af-4ca7-bc3b-c104d4320261" providerId="ADAL" clId="{34D04164-5D6E-5046-8E69-72330868CADA}" dt="2021-12-08T19:22:25.485" v="3399" actId="1076"/>
          <ac:grpSpMkLst>
            <pc:docMk/>
            <pc:sldMk cId="560030580" sldId="359"/>
            <ac:grpSpMk id="26" creationId="{45DBB229-9FAD-B442-955E-BCAE3B818052}"/>
          </ac:grpSpMkLst>
        </pc:grpChg>
        <pc:grpChg chg="add mod">
          <ac:chgData name="Hsiao-Chien Wei" userId="9b9cf186-70af-4ca7-bc3b-c104d4320261" providerId="ADAL" clId="{34D04164-5D6E-5046-8E69-72330868CADA}" dt="2021-12-08T19:22:25.485" v="3399" actId="1076"/>
          <ac:grpSpMkLst>
            <pc:docMk/>
            <pc:sldMk cId="560030580" sldId="359"/>
            <ac:grpSpMk id="27" creationId="{905D6C4F-082D-434F-8355-D8179AB13814}"/>
          </ac:grpSpMkLst>
        </pc:grpChg>
      </pc:sldChg>
      <pc:sldChg chg="addSp modSp">
        <pc:chgData name="Hsiao-Chien Wei" userId="9b9cf186-70af-4ca7-bc3b-c104d4320261" providerId="ADAL" clId="{34D04164-5D6E-5046-8E69-72330868CADA}" dt="2021-12-08T19:22:36.577" v="3401"/>
        <pc:sldMkLst>
          <pc:docMk/>
          <pc:sldMk cId="3434709580" sldId="360"/>
        </pc:sldMkLst>
        <pc:spChg chg="mod">
          <ac:chgData name="Hsiao-Chien Wei" userId="9b9cf186-70af-4ca7-bc3b-c104d4320261" providerId="ADAL" clId="{34D04164-5D6E-5046-8E69-72330868CADA}" dt="2021-12-08T19:22:36.577" v="3401"/>
          <ac:spMkLst>
            <pc:docMk/>
            <pc:sldMk cId="3434709580" sldId="360"/>
            <ac:spMk id="10" creationId="{C05D64B3-1FCE-034F-8169-11E8A01F9096}"/>
          </ac:spMkLst>
        </pc:spChg>
        <pc:spChg chg="mod">
          <ac:chgData name="Hsiao-Chien Wei" userId="9b9cf186-70af-4ca7-bc3b-c104d4320261" providerId="ADAL" clId="{34D04164-5D6E-5046-8E69-72330868CADA}" dt="2021-12-08T19:22:36.577" v="3401"/>
          <ac:spMkLst>
            <pc:docMk/>
            <pc:sldMk cId="3434709580" sldId="360"/>
            <ac:spMk id="12" creationId="{986A767A-7B4E-BC41-A844-BFEAB4CA95F5}"/>
          </ac:spMkLst>
        </pc:spChg>
        <pc:spChg chg="mod">
          <ac:chgData name="Hsiao-Chien Wei" userId="9b9cf186-70af-4ca7-bc3b-c104d4320261" providerId="ADAL" clId="{34D04164-5D6E-5046-8E69-72330868CADA}" dt="2021-12-08T19:22:36.577" v="3401"/>
          <ac:spMkLst>
            <pc:docMk/>
            <pc:sldMk cId="3434709580" sldId="360"/>
            <ac:spMk id="14" creationId="{E93FCB50-FA63-834A-9E35-F07614076D54}"/>
          </ac:spMkLst>
        </pc:spChg>
        <pc:spChg chg="mod">
          <ac:chgData name="Hsiao-Chien Wei" userId="9b9cf186-70af-4ca7-bc3b-c104d4320261" providerId="ADAL" clId="{34D04164-5D6E-5046-8E69-72330868CADA}" dt="2021-12-08T19:22:36.577" v="3401"/>
          <ac:spMkLst>
            <pc:docMk/>
            <pc:sldMk cId="3434709580" sldId="360"/>
            <ac:spMk id="15" creationId="{B81120C2-14FF-D041-80DC-442648ED9EF0}"/>
          </ac:spMkLst>
        </pc:spChg>
        <pc:spChg chg="mod">
          <ac:chgData name="Hsiao-Chien Wei" userId="9b9cf186-70af-4ca7-bc3b-c104d4320261" providerId="ADAL" clId="{34D04164-5D6E-5046-8E69-72330868CADA}" dt="2021-12-08T19:22:36.577" v="3401"/>
          <ac:spMkLst>
            <pc:docMk/>
            <pc:sldMk cId="3434709580" sldId="360"/>
            <ac:spMk id="17" creationId="{B14DD7CE-8A5B-2045-9A59-E6303FB86B32}"/>
          </ac:spMkLst>
        </pc:spChg>
        <pc:spChg chg="mod">
          <ac:chgData name="Hsiao-Chien Wei" userId="9b9cf186-70af-4ca7-bc3b-c104d4320261" providerId="ADAL" clId="{34D04164-5D6E-5046-8E69-72330868CADA}" dt="2021-12-08T19:22:36.577" v="3401"/>
          <ac:spMkLst>
            <pc:docMk/>
            <pc:sldMk cId="3434709580" sldId="360"/>
            <ac:spMk id="18" creationId="{D4D5AD2F-2B22-0F4A-B318-9264F8539C33}"/>
          </ac:spMkLst>
        </pc:spChg>
        <pc:spChg chg="mod">
          <ac:chgData name="Hsiao-Chien Wei" userId="9b9cf186-70af-4ca7-bc3b-c104d4320261" providerId="ADAL" clId="{34D04164-5D6E-5046-8E69-72330868CADA}" dt="2021-12-08T19:22:36.577" v="3401"/>
          <ac:spMkLst>
            <pc:docMk/>
            <pc:sldMk cId="3434709580" sldId="360"/>
            <ac:spMk id="20" creationId="{1624ED78-CB94-5C45-B8F3-A43991E714EA}"/>
          </ac:spMkLst>
        </pc:spChg>
        <pc:spChg chg="mod">
          <ac:chgData name="Hsiao-Chien Wei" userId="9b9cf186-70af-4ca7-bc3b-c104d4320261" providerId="ADAL" clId="{34D04164-5D6E-5046-8E69-72330868CADA}" dt="2021-12-08T19:22:36.577" v="3401"/>
          <ac:spMkLst>
            <pc:docMk/>
            <pc:sldMk cId="3434709580" sldId="360"/>
            <ac:spMk id="21" creationId="{E238A4CD-5005-694D-9F97-21A8291C6D2D}"/>
          </ac:spMkLst>
        </pc:spChg>
        <pc:grpChg chg="add mod">
          <ac:chgData name="Hsiao-Chien Wei" userId="9b9cf186-70af-4ca7-bc3b-c104d4320261" providerId="ADAL" clId="{34D04164-5D6E-5046-8E69-72330868CADA}" dt="2021-12-08T19:22:36.577" v="3401"/>
          <ac:grpSpMkLst>
            <pc:docMk/>
            <pc:sldMk cId="3434709580" sldId="360"/>
            <ac:grpSpMk id="8" creationId="{702E8C53-E92F-C44A-972B-D01EB35096AF}"/>
          </ac:grpSpMkLst>
        </pc:grpChg>
        <pc:grpChg chg="add mod">
          <ac:chgData name="Hsiao-Chien Wei" userId="9b9cf186-70af-4ca7-bc3b-c104d4320261" providerId="ADAL" clId="{34D04164-5D6E-5046-8E69-72330868CADA}" dt="2021-12-08T19:22:36.577" v="3401"/>
          <ac:grpSpMkLst>
            <pc:docMk/>
            <pc:sldMk cId="3434709580" sldId="360"/>
            <ac:grpSpMk id="13" creationId="{B9313E74-2774-2C48-BD8F-F53A2A7E3E3A}"/>
          </ac:grpSpMkLst>
        </pc:grpChg>
        <pc:grpChg chg="add mod">
          <ac:chgData name="Hsiao-Chien Wei" userId="9b9cf186-70af-4ca7-bc3b-c104d4320261" providerId="ADAL" clId="{34D04164-5D6E-5046-8E69-72330868CADA}" dt="2021-12-08T19:22:36.577" v="3401"/>
          <ac:grpSpMkLst>
            <pc:docMk/>
            <pc:sldMk cId="3434709580" sldId="360"/>
            <ac:grpSpMk id="16" creationId="{1AEA6E0D-CFFD-724B-90F6-BA2679FEFAC8}"/>
          </ac:grpSpMkLst>
        </pc:grpChg>
        <pc:grpChg chg="add mod">
          <ac:chgData name="Hsiao-Chien Wei" userId="9b9cf186-70af-4ca7-bc3b-c104d4320261" providerId="ADAL" clId="{34D04164-5D6E-5046-8E69-72330868CADA}" dt="2021-12-08T19:22:36.577" v="3401"/>
          <ac:grpSpMkLst>
            <pc:docMk/>
            <pc:sldMk cId="3434709580" sldId="360"/>
            <ac:grpSpMk id="19" creationId="{E13E0CFD-2345-244B-B07E-512935A21E4F}"/>
          </ac:grpSpMkLst>
        </pc:grpChg>
      </pc:sldChg>
      <pc:sldChg chg="addSp modSp modAnim">
        <pc:chgData name="Hsiao-Chien Wei" userId="9b9cf186-70af-4ca7-bc3b-c104d4320261" providerId="ADAL" clId="{34D04164-5D6E-5046-8E69-72330868CADA}" dt="2021-12-08T21:07:57.132" v="3404"/>
        <pc:sldMkLst>
          <pc:docMk/>
          <pc:sldMk cId="3177211919" sldId="361"/>
        </pc:sldMkLst>
        <pc:spChg chg="mod">
          <ac:chgData name="Hsiao-Chien Wei" userId="9b9cf186-70af-4ca7-bc3b-c104d4320261" providerId="ADAL" clId="{34D04164-5D6E-5046-8E69-72330868CADA}" dt="2021-12-08T19:22:39.636" v="3402"/>
          <ac:spMkLst>
            <pc:docMk/>
            <pc:sldMk cId="3177211919" sldId="361"/>
            <ac:spMk id="7" creationId="{9E729601-E6E3-C448-907E-6481B2BF12B6}"/>
          </ac:spMkLst>
        </pc:spChg>
        <pc:spChg chg="mod">
          <ac:chgData name="Hsiao-Chien Wei" userId="9b9cf186-70af-4ca7-bc3b-c104d4320261" providerId="ADAL" clId="{34D04164-5D6E-5046-8E69-72330868CADA}" dt="2021-12-08T19:22:39.636" v="3402"/>
          <ac:spMkLst>
            <pc:docMk/>
            <pc:sldMk cId="3177211919" sldId="361"/>
            <ac:spMk id="8" creationId="{E6F839F2-E17F-AB41-9AB5-B8B3394C892E}"/>
          </ac:spMkLst>
        </pc:spChg>
        <pc:spChg chg="mod">
          <ac:chgData name="Hsiao-Chien Wei" userId="9b9cf186-70af-4ca7-bc3b-c104d4320261" providerId="ADAL" clId="{34D04164-5D6E-5046-8E69-72330868CADA}" dt="2021-12-08T19:22:39.636" v="3402"/>
          <ac:spMkLst>
            <pc:docMk/>
            <pc:sldMk cId="3177211919" sldId="361"/>
            <ac:spMk id="10" creationId="{B6EC7047-4BBE-9B45-9E0C-EE2D48D5A2FB}"/>
          </ac:spMkLst>
        </pc:spChg>
        <pc:spChg chg="mod">
          <ac:chgData name="Hsiao-Chien Wei" userId="9b9cf186-70af-4ca7-bc3b-c104d4320261" providerId="ADAL" clId="{34D04164-5D6E-5046-8E69-72330868CADA}" dt="2021-12-08T19:22:39.636" v="3402"/>
          <ac:spMkLst>
            <pc:docMk/>
            <pc:sldMk cId="3177211919" sldId="361"/>
            <ac:spMk id="11" creationId="{20C31EFD-BB7A-4F4F-8C20-8329EEB866BE}"/>
          </ac:spMkLst>
        </pc:spChg>
        <pc:spChg chg="mod">
          <ac:chgData name="Hsiao-Chien Wei" userId="9b9cf186-70af-4ca7-bc3b-c104d4320261" providerId="ADAL" clId="{34D04164-5D6E-5046-8E69-72330868CADA}" dt="2021-12-08T19:22:39.636" v="3402"/>
          <ac:spMkLst>
            <pc:docMk/>
            <pc:sldMk cId="3177211919" sldId="361"/>
            <ac:spMk id="13" creationId="{EB95FF52-C757-1C42-96DD-47570DB709C7}"/>
          </ac:spMkLst>
        </pc:spChg>
        <pc:spChg chg="mod">
          <ac:chgData name="Hsiao-Chien Wei" userId="9b9cf186-70af-4ca7-bc3b-c104d4320261" providerId="ADAL" clId="{34D04164-5D6E-5046-8E69-72330868CADA}" dt="2021-12-08T19:22:39.636" v="3402"/>
          <ac:spMkLst>
            <pc:docMk/>
            <pc:sldMk cId="3177211919" sldId="361"/>
            <ac:spMk id="14" creationId="{3A4AE471-D48C-C348-9D73-D6710572461E}"/>
          </ac:spMkLst>
        </pc:spChg>
        <pc:spChg chg="mod">
          <ac:chgData name="Hsiao-Chien Wei" userId="9b9cf186-70af-4ca7-bc3b-c104d4320261" providerId="ADAL" clId="{34D04164-5D6E-5046-8E69-72330868CADA}" dt="2021-12-08T19:22:39.636" v="3402"/>
          <ac:spMkLst>
            <pc:docMk/>
            <pc:sldMk cId="3177211919" sldId="361"/>
            <ac:spMk id="16" creationId="{7EA650FC-89FB-5F4E-BCC3-24F2A4EBD66B}"/>
          </ac:spMkLst>
        </pc:spChg>
        <pc:spChg chg="mod">
          <ac:chgData name="Hsiao-Chien Wei" userId="9b9cf186-70af-4ca7-bc3b-c104d4320261" providerId="ADAL" clId="{34D04164-5D6E-5046-8E69-72330868CADA}" dt="2021-12-08T19:22:39.636" v="3402"/>
          <ac:spMkLst>
            <pc:docMk/>
            <pc:sldMk cId="3177211919" sldId="361"/>
            <ac:spMk id="17" creationId="{F0E056DB-155C-A043-BAA9-95B12459DD39}"/>
          </ac:spMkLst>
        </pc:spChg>
        <pc:grpChg chg="add mod">
          <ac:chgData name="Hsiao-Chien Wei" userId="9b9cf186-70af-4ca7-bc3b-c104d4320261" providerId="ADAL" clId="{34D04164-5D6E-5046-8E69-72330868CADA}" dt="2021-12-08T19:22:39.636" v="3402"/>
          <ac:grpSpMkLst>
            <pc:docMk/>
            <pc:sldMk cId="3177211919" sldId="361"/>
            <ac:grpSpMk id="6" creationId="{4C64A959-BE19-D84C-ABD6-BCF6F988965C}"/>
          </ac:grpSpMkLst>
        </pc:grpChg>
        <pc:grpChg chg="add mod">
          <ac:chgData name="Hsiao-Chien Wei" userId="9b9cf186-70af-4ca7-bc3b-c104d4320261" providerId="ADAL" clId="{34D04164-5D6E-5046-8E69-72330868CADA}" dt="2021-12-08T19:22:39.636" v="3402"/>
          <ac:grpSpMkLst>
            <pc:docMk/>
            <pc:sldMk cId="3177211919" sldId="361"/>
            <ac:grpSpMk id="9" creationId="{A433DCFC-4948-C448-8382-24EF765877F6}"/>
          </ac:grpSpMkLst>
        </pc:grpChg>
        <pc:grpChg chg="add mod">
          <ac:chgData name="Hsiao-Chien Wei" userId="9b9cf186-70af-4ca7-bc3b-c104d4320261" providerId="ADAL" clId="{34D04164-5D6E-5046-8E69-72330868CADA}" dt="2021-12-08T19:22:39.636" v="3402"/>
          <ac:grpSpMkLst>
            <pc:docMk/>
            <pc:sldMk cId="3177211919" sldId="361"/>
            <ac:grpSpMk id="12" creationId="{844381E5-BF17-4D49-879C-DFF12272CF75}"/>
          </ac:grpSpMkLst>
        </pc:grpChg>
        <pc:grpChg chg="add mod">
          <ac:chgData name="Hsiao-Chien Wei" userId="9b9cf186-70af-4ca7-bc3b-c104d4320261" providerId="ADAL" clId="{34D04164-5D6E-5046-8E69-72330868CADA}" dt="2021-12-08T19:22:39.636" v="3402"/>
          <ac:grpSpMkLst>
            <pc:docMk/>
            <pc:sldMk cId="3177211919" sldId="361"/>
            <ac:grpSpMk id="15" creationId="{2768C180-1FE7-9149-A65A-97834991B44D}"/>
          </ac:grpSpMkLst>
        </pc:grpChg>
      </pc:sldChg>
      <pc:sldMasterChg chg="delSldLayout">
        <pc:chgData name="Hsiao-Chien Wei" userId="9b9cf186-70af-4ca7-bc3b-c104d4320261" providerId="ADAL" clId="{34D04164-5D6E-5046-8E69-72330868CADA}" dt="2021-12-05T22:49:40.608" v="265" actId="2696"/>
        <pc:sldMasterMkLst>
          <pc:docMk/>
          <pc:sldMasterMk cId="0" sldId="2147483680"/>
        </pc:sldMasterMkLst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Hsiao-Chien Wei" userId="9b9cf186-70af-4ca7-bc3b-c104d4320261" providerId="ADAL" clId="{34D04164-5D6E-5046-8E69-72330868CADA}" dt="2021-12-03T23:44:33.442" v="163" actId="2696"/>
          <pc:sldLayoutMkLst>
            <pc:docMk/>
            <pc:sldMasterMk cId="0" sldId="2147483680"/>
            <pc:sldLayoutMk cId="0" sldId="2147483658"/>
          </pc:sldLayoutMkLst>
        </pc:sldLayoutChg>
        <pc:sldLayoutChg chg="del">
          <pc:chgData name="Hsiao-Chien Wei" userId="9b9cf186-70af-4ca7-bc3b-c104d4320261" providerId="ADAL" clId="{34D04164-5D6E-5046-8E69-72330868CADA}" dt="2021-12-03T23:48:08.016" v="188" actId="2696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61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Hsiao-Chien Wei" userId="9b9cf186-70af-4ca7-bc3b-c104d4320261" providerId="ADAL" clId="{34D04164-5D6E-5046-8E69-72330868CADA}" dt="2021-12-03T23:53:34.385" v="193" actId="2696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74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75"/>
          </pc:sldLayoutMkLst>
        </pc:sldLayoutChg>
        <pc:sldLayoutChg chg="del">
          <pc:chgData name="Hsiao-Chien Wei" userId="9b9cf186-70af-4ca7-bc3b-c104d4320261" providerId="ADAL" clId="{34D04164-5D6E-5046-8E69-72330868CADA}" dt="2021-12-05T22:49:40.608" v="265" actId="2696"/>
          <pc:sldLayoutMkLst>
            <pc:docMk/>
            <pc:sldMasterMk cId="0" sldId="2147483680"/>
            <pc:sldLayoutMk cId="0" sldId="2147483676"/>
          </pc:sldLayoutMkLst>
        </pc:sldLayoutChg>
      </pc:sldMasterChg>
    </pc:docChg>
  </pc:docChgLst>
  <pc:docChgLst>
    <pc:chgData name="Mu-Hua Hsu" userId="S::hsu269@purdue.edu::8befa6be-c897-4576-8d95-0a7201ece3cc" providerId="AD" clId="Web-{2111215A-D42A-406C-A42E-9141CBC593CE}"/>
    <pc:docChg chg="modSld">
      <pc:chgData name="Mu-Hua Hsu" userId="S::hsu269@purdue.edu::8befa6be-c897-4576-8d95-0a7201ece3cc" providerId="AD" clId="Web-{2111215A-D42A-406C-A42E-9141CBC593CE}" dt="2021-12-06T23:48:21.367" v="3"/>
      <pc:docMkLst>
        <pc:docMk/>
      </pc:docMkLst>
      <pc:sldChg chg="delSp modSp">
        <pc:chgData name="Mu-Hua Hsu" userId="S::hsu269@purdue.edu::8befa6be-c897-4576-8d95-0a7201ece3cc" providerId="AD" clId="Web-{2111215A-D42A-406C-A42E-9141CBC593CE}" dt="2021-12-06T23:48:21.367" v="3"/>
        <pc:sldMkLst>
          <pc:docMk/>
          <pc:sldMk cId="0" sldId="266"/>
        </pc:sldMkLst>
        <pc:picChg chg="del mod">
          <ac:chgData name="Mu-Hua Hsu" userId="S::hsu269@purdue.edu::8befa6be-c897-4576-8d95-0a7201ece3cc" providerId="AD" clId="Web-{2111215A-D42A-406C-A42E-9141CBC593CE}" dt="2021-12-06T23:48:21.367" v="3"/>
          <ac:picMkLst>
            <pc:docMk/>
            <pc:sldMk cId="0" sldId="266"/>
            <ac:picMk id="18" creationId="{6BA7DDFF-30C6-4FEC-9F49-C82C76ED483E}"/>
          </ac:picMkLst>
        </pc:picChg>
        <pc:picChg chg="mod">
          <ac:chgData name="Mu-Hua Hsu" userId="S::hsu269@purdue.edu::8befa6be-c897-4576-8d95-0a7201ece3cc" providerId="AD" clId="Web-{2111215A-D42A-406C-A42E-9141CBC593CE}" dt="2021-12-06T23:48:16.117" v="2" actId="1076"/>
          <ac:picMkLst>
            <pc:docMk/>
            <pc:sldMk cId="0" sldId="266"/>
            <ac:picMk id="1026" creationId="{00B30D31-83C2-5541-A6C3-6EF4299243C7}"/>
          </ac:picMkLst>
        </pc:picChg>
      </pc:sldChg>
    </pc:docChg>
  </pc:docChgLst>
</pc:chgInfo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image" Target="../media/image31.jpe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image" Target="../media/image3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BD7FD5-FE48-4689-AE68-8E7229173478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B571B4-87CA-444E-9AE8-062E53CCE5D7}">
      <dgm:prSet phldrT="[Text]"/>
      <dgm:spPr/>
      <dgm:t>
        <a:bodyPr/>
        <a:lstStyle/>
        <a:p>
          <a:r>
            <a:rPr lang="en-US"/>
            <a:t>Model Design</a:t>
          </a:r>
        </a:p>
      </dgm:t>
    </dgm:pt>
    <dgm:pt modelId="{5889E8C3-93A3-4EA5-81E9-72D02AC36EB3}" type="parTrans" cxnId="{6D82B237-DA67-4284-85F7-5BF4997A264A}">
      <dgm:prSet/>
      <dgm:spPr/>
      <dgm:t>
        <a:bodyPr/>
        <a:lstStyle/>
        <a:p>
          <a:endParaRPr lang="en-US"/>
        </a:p>
      </dgm:t>
    </dgm:pt>
    <dgm:pt modelId="{97A1BCD6-400B-4AC4-83C7-03C063260599}" type="sibTrans" cxnId="{6D82B237-DA67-4284-85F7-5BF4997A264A}">
      <dgm:prSet/>
      <dgm:spPr/>
      <dgm:t>
        <a:bodyPr/>
        <a:lstStyle/>
        <a:p>
          <a:endParaRPr lang="en-US"/>
        </a:p>
      </dgm:t>
    </dgm:pt>
    <dgm:pt modelId="{3A4E698F-763D-45D9-A7A7-E35405531A83}">
      <dgm:prSet phldrT="[Text]"/>
      <dgm:spPr/>
      <dgm:t>
        <a:bodyPr/>
        <a:lstStyle/>
        <a:p>
          <a:r>
            <a:rPr lang="en-US"/>
            <a:t>Model Validation</a:t>
          </a:r>
        </a:p>
      </dgm:t>
    </dgm:pt>
    <dgm:pt modelId="{8025678D-95BE-4B49-BB77-888BDB2EF74C}" type="parTrans" cxnId="{A1685708-2478-4C8F-A7D0-CC76AE874E9B}">
      <dgm:prSet/>
      <dgm:spPr/>
      <dgm:t>
        <a:bodyPr/>
        <a:lstStyle/>
        <a:p>
          <a:endParaRPr lang="en-US"/>
        </a:p>
      </dgm:t>
    </dgm:pt>
    <dgm:pt modelId="{87349CEC-3770-4B45-891D-9FFC330F78EA}" type="sibTrans" cxnId="{A1685708-2478-4C8F-A7D0-CC76AE874E9B}">
      <dgm:prSet/>
      <dgm:spPr/>
      <dgm:t>
        <a:bodyPr/>
        <a:lstStyle/>
        <a:p>
          <a:endParaRPr lang="en-US"/>
        </a:p>
      </dgm:t>
    </dgm:pt>
    <dgm:pt modelId="{2DD81534-FAAE-4690-A5EA-D24E4308968A}">
      <dgm:prSet phldrT="[Text]"/>
      <dgm:spPr/>
      <dgm:t>
        <a:bodyPr/>
        <a:lstStyle/>
        <a:p>
          <a:r>
            <a:rPr lang="en-US"/>
            <a:t>Conclusion</a:t>
          </a:r>
        </a:p>
      </dgm:t>
    </dgm:pt>
    <dgm:pt modelId="{DE6042CE-B920-44EA-A040-2E592228034C}" type="parTrans" cxnId="{DACE774C-B61D-4308-BB30-1C6268882D7B}">
      <dgm:prSet/>
      <dgm:spPr/>
      <dgm:t>
        <a:bodyPr/>
        <a:lstStyle/>
        <a:p>
          <a:endParaRPr lang="en-US"/>
        </a:p>
      </dgm:t>
    </dgm:pt>
    <dgm:pt modelId="{F582351F-8E69-4DF3-8497-A946C51F02A9}" type="sibTrans" cxnId="{DACE774C-B61D-4308-BB30-1C6268882D7B}">
      <dgm:prSet/>
      <dgm:spPr/>
      <dgm:t>
        <a:bodyPr/>
        <a:lstStyle/>
        <a:p>
          <a:endParaRPr lang="en-US"/>
        </a:p>
      </dgm:t>
    </dgm:pt>
    <dgm:pt modelId="{C77BA1C4-52AF-4EB0-9B77-ECBB20FE7517}">
      <dgm:prSet phldrT="[Text]"/>
      <dgm:spPr/>
      <dgm:t>
        <a:bodyPr/>
        <a:lstStyle/>
        <a:p>
          <a:r>
            <a:rPr lang="en-US"/>
            <a:t>Problem Statement</a:t>
          </a:r>
        </a:p>
      </dgm:t>
    </dgm:pt>
    <dgm:pt modelId="{76F44F46-377E-4255-9454-A21E3918DDAB}" type="parTrans" cxnId="{5089BCA2-ECA0-4BD9-91AF-DE273D00584E}">
      <dgm:prSet/>
      <dgm:spPr/>
      <dgm:t>
        <a:bodyPr/>
        <a:lstStyle/>
        <a:p>
          <a:endParaRPr lang="en-US"/>
        </a:p>
      </dgm:t>
    </dgm:pt>
    <dgm:pt modelId="{9BA92572-52A6-45DA-A3DF-EABF986E0D2F}" type="sibTrans" cxnId="{5089BCA2-ECA0-4BD9-91AF-DE273D00584E}">
      <dgm:prSet/>
      <dgm:spPr/>
      <dgm:t>
        <a:bodyPr/>
        <a:lstStyle/>
        <a:p>
          <a:endParaRPr lang="en-US"/>
        </a:p>
      </dgm:t>
    </dgm:pt>
    <dgm:pt modelId="{BD6F62AD-A3B5-4902-B01D-7894B9B7B249}" type="pres">
      <dgm:prSet presAssocID="{7FBD7FD5-FE48-4689-AE68-8E7229173478}" presName="Name0" presStyleCnt="0">
        <dgm:presLayoutVars>
          <dgm:dir/>
          <dgm:resizeHandles val="exact"/>
        </dgm:presLayoutVars>
      </dgm:prSet>
      <dgm:spPr/>
    </dgm:pt>
    <dgm:pt modelId="{FB06F832-BDED-4823-BA3D-5F4DE8EDD82C}" type="pres">
      <dgm:prSet presAssocID="{C77BA1C4-52AF-4EB0-9B77-ECBB20FE7517}" presName="composite" presStyleCnt="0"/>
      <dgm:spPr/>
    </dgm:pt>
    <dgm:pt modelId="{FFF189FF-F85F-4585-B7DE-75DB87A04E2B}" type="pres">
      <dgm:prSet presAssocID="{C77BA1C4-52AF-4EB0-9B77-ECBB20FE7517}" presName="bgChev" presStyleLbl="node1" presStyleIdx="0" presStyleCnt="4"/>
      <dgm:spPr/>
    </dgm:pt>
    <dgm:pt modelId="{13DC2199-FCBB-49DF-B512-514805AA3D65}" type="pres">
      <dgm:prSet presAssocID="{C77BA1C4-52AF-4EB0-9B77-ECBB20FE7517}" presName="txNode" presStyleLbl="fgAcc1" presStyleIdx="0" presStyleCnt="4">
        <dgm:presLayoutVars>
          <dgm:bulletEnabled val="1"/>
        </dgm:presLayoutVars>
      </dgm:prSet>
      <dgm:spPr/>
    </dgm:pt>
    <dgm:pt modelId="{146C977E-DA85-4841-812D-B9C2046A6A2B}" type="pres">
      <dgm:prSet presAssocID="{9BA92572-52A6-45DA-A3DF-EABF986E0D2F}" presName="compositeSpace" presStyleCnt="0"/>
      <dgm:spPr/>
    </dgm:pt>
    <dgm:pt modelId="{45585880-00C2-4197-A622-33519B315769}" type="pres">
      <dgm:prSet presAssocID="{74B571B4-87CA-444E-9AE8-062E53CCE5D7}" presName="composite" presStyleCnt="0"/>
      <dgm:spPr/>
    </dgm:pt>
    <dgm:pt modelId="{06551F63-50A7-41F8-87BD-937196E9E1C8}" type="pres">
      <dgm:prSet presAssocID="{74B571B4-87CA-444E-9AE8-062E53CCE5D7}" presName="bgChev" presStyleLbl="node1" presStyleIdx="1" presStyleCnt="4"/>
      <dgm:spPr/>
    </dgm:pt>
    <dgm:pt modelId="{E4BB0900-7725-4A10-9BE3-70BA84501693}" type="pres">
      <dgm:prSet presAssocID="{74B571B4-87CA-444E-9AE8-062E53CCE5D7}" presName="txNode" presStyleLbl="fgAcc1" presStyleIdx="1" presStyleCnt="4">
        <dgm:presLayoutVars>
          <dgm:bulletEnabled val="1"/>
        </dgm:presLayoutVars>
      </dgm:prSet>
      <dgm:spPr/>
    </dgm:pt>
    <dgm:pt modelId="{DBD0B485-FD8E-423E-A8FE-394632FFAFB6}" type="pres">
      <dgm:prSet presAssocID="{97A1BCD6-400B-4AC4-83C7-03C063260599}" presName="compositeSpace" presStyleCnt="0"/>
      <dgm:spPr/>
    </dgm:pt>
    <dgm:pt modelId="{499141E8-DC76-426B-9300-F757E6D5BC8C}" type="pres">
      <dgm:prSet presAssocID="{3A4E698F-763D-45D9-A7A7-E35405531A83}" presName="composite" presStyleCnt="0"/>
      <dgm:spPr/>
    </dgm:pt>
    <dgm:pt modelId="{23A995D6-F0C5-4E71-912C-208D71E3B319}" type="pres">
      <dgm:prSet presAssocID="{3A4E698F-763D-45D9-A7A7-E35405531A83}" presName="bgChev" presStyleLbl="node1" presStyleIdx="2" presStyleCnt="4"/>
      <dgm:spPr/>
    </dgm:pt>
    <dgm:pt modelId="{37A78FF7-8558-4D81-8E59-EA3E7235A275}" type="pres">
      <dgm:prSet presAssocID="{3A4E698F-763D-45D9-A7A7-E35405531A83}" presName="txNode" presStyleLbl="fgAcc1" presStyleIdx="2" presStyleCnt="4">
        <dgm:presLayoutVars>
          <dgm:bulletEnabled val="1"/>
        </dgm:presLayoutVars>
      </dgm:prSet>
      <dgm:spPr/>
    </dgm:pt>
    <dgm:pt modelId="{70500DFA-A457-4642-B88E-107C8BCF0905}" type="pres">
      <dgm:prSet presAssocID="{87349CEC-3770-4B45-891D-9FFC330F78EA}" presName="compositeSpace" presStyleCnt="0"/>
      <dgm:spPr/>
    </dgm:pt>
    <dgm:pt modelId="{9925306C-356E-48D2-9534-989186A2A294}" type="pres">
      <dgm:prSet presAssocID="{2DD81534-FAAE-4690-A5EA-D24E4308968A}" presName="composite" presStyleCnt="0"/>
      <dgm:spPr/>
    </dgm:pt>
    <dgm:pt modelId="{813D534D-1C50-4C0D-BE3E-E0698DFA483F}" type="pres">
      <dgm:prSet presAssocID="{2DD81534-FAAE-4690-A5EA-D24E4308968A}" presName="bgChev" presStyleLbl="node1" presStyleIdx="3" presStyleCnt="4"/>
      <dgm:spPr/>
    </dgm:pt>
    <dgm:pt modelId="{EBC2B922-3303-469C-8F39-61E455C831DC}" type="pres">
      <dgm:prSet presAssocID="{2DD81534-FAAE-4690-A5EA-D24E4308968A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A1685708-2478-4C8F-A7D0-CC76AE874E9B}" srcId="{7FBD7FD5-FE48-4689-AE68-8E7229173478}" destId="{3A4E698F-763D-45D9-A7A7-E35405531A83}" srcOrd="2" destOrd="0" parTransId="{8025678D-95BE-4B49-BB77-888BDB2EF74C}" sibTransId="{87349CEC-3770-4B45-891D-9FFC330F78EA}"/>
    <dgm:cxn modelId="{5F4EDD1A-F3C4-4BAF-87CD-DA87876F0B32}" type="presOf" srcId="{7FBD7FD5-FE48-4689-AE68-8E7229173478}" destId="{BD6F62AD-A3B5-4902-B01D-7894B9B7B249}" srcOrd="0" destOrd="0" presId="urn:microsoft.com/office/officeart/2005/8/layout/chevronAccent+Icon"/>
    <dgm:cxn modelId="{6E44DF2F-D855-4592-93A3-D9DBACFD30C1}" type="presOf" srcId="{3A4E698F-763D-45D9-A7A7-E35405531A83}" destId="{37A78FF7-8558-4D81-8E59-EA3E7235A275}" srcOrd="0" destOrd="0" presId="urn:microsoft.com/office/officeart/2005/8/layout/chevronAccent+Icon"/>
    <dgm:cxn modelId="{6D82B237-DA67-4284-85F7-5BF4997A264A}" srcId="{7FBD7FD5-FE48-4689-AE68-8E7229173478}" destId="{74B571B4-87CA-444E-9AE8-062E53CCE5D7}" srcOrd="1" destOrd="0" parTransId="{5889E8C3-93A3-4EA5-81E9-72D02AC36EB3}" sibTransId="{97A1BCD6-400B-4AC4-83C7-03C063260599}"/>
    <dgm:cxn modelId="{DACE774C-B61D-4308-BB30-1C6268882D7B}" srcId="{7FBD7FD5-FE48-4689-AE68-8E7229173478}" destId="{2DD81534-FAAE-4690-A5EA-D24E4308968A}" srcOrd="3" destOrd="0" parTransId="{DE6042CE-B920-44EA-A040-2E592228034C}" sibTransId="{F582351F-8E69-4DF3-8497-A946C51F02A9}"/>
    <dgm:cxn modelId="{4CF10D78-8C46-4BDA-BB9F-29AA6AADCAEC}" type="presOf" srcId="{74B571B4-87CA-444E-9AE8-062E53CCE5D7}" destId="{E4BB0900-7725-4A10-9BE3-70BA84501693}" srcOrd="0" destOrd="0" presId="urn:microsoft.com/office/officeart/2005/8/layout/chevronAccent+Icon"/>
    <dgm:cxn modelId="{A08ED679-6D15-466F-8F0C-8A87D59CFE4D}" type="presOf" srcId="{2DD81534-FAAE-4690-A5EA-D24E4308968A}" destId="{EBC2B922-3303-469C-8F39-61E455C831DC}" srcOrd="0" destOrd="0" presId="urn:microsoft.com/office/officeart/2005/8/layout/chevronAccent+Icon"/>
    <dgm:cxn modelId="{5089BCA2-ECA0-4BD9-91AF-DE273D00584E}" srcId="{7FBD7FD5-FE48-4689-AE68-8E7229173478}" destId="{C77BA1C4-52AF-4EB0-9B77-ECBB20FE7517}" srcOrd="0" destOrd="0" parTransId="{76F44F46-377E-4255-9454-A21E3918DDAB}" sibTransId="{9BA92572-52A6-45DA-A3DF-EABF986E0D2F}"/>
    <dgm:cxn modelId="{801F83B4-97DC-48EB-9174-1C1597E9552B}" type="presOf" srcId="{C77BA1C4-52AF-4EB0-9B77-ECBB20FE7517}" destId="{13DC2199-FCBB-49DF-B512-514805AA3D65}" srcOrd="0" destOrd="0" presId="urn:microsoft.com/office/officeart/2005/8/layout/chevronAccent+Icon"/>
    <dgm:cxn modelId="{E340B7B3-54EE-4B52-AA7C-ED7BC4EFBC69}" type="presParOf" srcId="{BD6F62AD-A3B5-4902-B01D-7894B9B7B249}" destId="{FB06F832-BDED-4823-BA3D-5F4DE8EDD82C}" srcOrd="0" destOrd="0" presId="urn:microsoft.com/office/officeart/2005/8/layout/chevronAccent+Icon"/>
    <dgm:cxn modelId="{B12736F6-63CE-40BA-81C1-94ED7F0BF6F6}" type="presParOf" srcId="{FB06F832-BDED-4823-BA3D-5F4DE8EDD82C}" destId="{FFF189FF-F85F-4585-B7DE-75DB87A04E2B}" srcOrd="0" destOrd="0" presId="urn:microsoft.com/office/officeart/2005/8/layout/chevronAccent+Icon"/>
    <dgm:cxn modelId="{295BAC90-218F-4051-AE7D-A16C4C24619F}" type="presParOf" srcId="{FB06F832-BDED-4823-BA3D-5F4DE8EDD82C}" destId="{13DC2199-FCBB-49DF-B512-514805AA3D65}" srcOrd="1" destOrd="0" presId="urn:microsoft.com/office/officeart/2005/8/layout/chevronAccent+Icon"/>
    <dgm:cxn modelId="{24199622-8EEB-471E-BD80-548B30295775}" type="presParOf" srcId="{BD6F62AD-A3B5-4902-B01D-7894B9B7B249}" destId="{146C977E-DA85-4841-812D-B9C2046A6A2B}" srcOrd="1" destOrd="0" presId="urn:microsoft.com/office/officeart/2005/8/layout/chevronAccent+Icon"/>
    <dgm:cxn modelId="{2EA6B042-9F94-4D88-9B15-610F7CAA143F}" type="presParOf" srcId="{BD6F62AD-A3B5-4902-B01D-7894B9B7B249}" destId="{45585880-00C2-4197-A622-33519B315769}" srcOrd="2" destOrd="0" presId="urn:microsoft.com/office/officeart/2005/8/layout/chevronAccent+Icon"/>
    <dgm:cxn modelId="{BEDA4D55-AE5C-4F4A-B63F-D140DA97C126}" type="presParOf" srcId="{45585880-00C2-4197-A622-33519B315769}" destId="{06551F63-50A7-41F8-87BD-937196E9E1C8}" srcOrd="0" destOrd="0" presId="urn:microsoft.com/office/officeart/2005/8/layout/chevronAccent+Icon"/>
    <dgm:cxn modelId="{A4DF3A4D-7BF0-4344-83BB-623FABFD634F}" type="presParOf" srcId="{45585880-00C2-4197-A622-33519B315769}" destId="{E4BB0900-7725-4A10-9BE3-70BA84501693}" srcOrd="1" destOrd="0" presId="urn:microsoft.com/office/officeart/2005/8/layout/chevronAccent+Icon"/>
    <dgm:cxn modelId="{E8AB4511-1C33-4F0E-BB90-73792A7E5857}" type="presParOf" srcId="{BD6F62AD-A3B5-4902-B01D-7894B9B7B249}" destId="{DBD0B485-FD8E-423E-A8FE-394632FFAFB6}" srcOrd="3" destOrd="0" presId="urn:microsoft.com/office/officeart/2005/8/layout/chevronAccent+Icon"/>
    <dgm:cxn modelId="{6A5D3611-50CC-4319-BD06-FCD76B96D139}" type="presParOf" srcId="{BD6F62AD-A3B5-4902-B01D-7894B9B7B249}" destId="{499141E8-DC76-426B-9300-F757E6D5BC8C}" srcOrd="4" destOrd="0" presId="urn:microsoft.com/office/officeart/2005/8/layout/chevronAccent+Icon"/>
    <dgm:cxn modelId="{14925D07-5DC8-4BD5-A64B-30ACD1A91019}" type="presParOf" srcId="{499141E8-DC76-426B-9300-F757E6D5BC8C}" destId="{23A995D6-F0C5-4E71-912C-208D71E3B319}" srcOrd="0" destOrd="0" presId="urn:microsoft.com/office/officeart/2005/8/layout/chevronAccent+Icon"/>
    <dgm:cxn modelId="{14120D7E-ADF9-4DC2-AB19-0BA36146326D}" type="presParOf" srcId="{499141E8-DC76-426B-9300-F757E6D5BC8C}" destId="{37A78FF7-8558-4D81-8E59-EA3E7235A275}" srcOrd="1" destOrd="0" presId="urn:microsoft.com/office/officeart/2005/8/layout/chevronAccent+Icon"/>
    <dgm:cxn modelId="{064AD094-78B7-432A-B2AC-10671F1006D1}" type="presParOf" srcId="{BD6F62AD-A3B5-4902-B01D-7894B9B7B249}" destId="{70500DFA-A457-4642-B88E-107C8BCF0905}" srcOrd="5" destOrd="0" presId="urn:microsoft.com/office/officeart/2005/8/layout/chevronAccent+Icon"/>
    <dgm:cxn modelId="{38B2399C-6371-4F30-ADE1-B06B7D1EC813}" type="presParOf" srcId="{BD6F62AD-A3B5-4902-B01D-7894B9B7B249}" destId="{9925306C-356E-48D2-9534-989186A2A294}" srcOrd="6" destOrd="0" presId="urn:microsoft.com/office/officeart/2005/8/layout/chevronAccent+Icon"/>
    <dgm:cxn modelId="{8019265C-F094-4E67-9315-A66FED5A8301}" type="presParOf" srcId="{9925306C-356E-48D2-9534-989186A2A294}" destId="{813D534D-1C50-4C0D-BE3E-E0698DFA483F}" srcOrd="0" destOrd="0" presId="urn:microsoft.com/office/officeart/2005/8/layout/chevronAccent+Icon"/>
    <dgm:cxn modelId="{0C935397-E097-4EE8-AFAE-3AAEDCC8FFA0}" type="presParOf" srcId="{9925306C-356E-48D2-9534-989186A2A294}" destId="{EBC2B922-3303-469C-8F39-61E455C831DC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/>
      <dgm:t>
        <a:bodyPr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/>
      <dgm:t>
        <a:bodyPr/>
        <a:lstStyle/>
        <a:p>
          <a:r>
            <a:rPr lang="en-US" sz="2000"/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108DC879-9FA1-4810-9771-E6D7B59B0367}" type="presOf" srcId="{FC3E5251-78FA-4068-BA8A-25D512EFFF57}" destId="{06990EB4-8C47-480A-B62B-113A23123046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705C4ED1-90B0-48DF-BE1C-92C2544ABD51}" type="presParOf" srcId="{AAD19AAB-AAF0-4416-92F6-3358FF56D346}" destId="{06990EB4-8C47-480A-B62B-113A23123046}" srcOrd="0" destOrd="0" presId="urn:microsoft.com/office/officeart/2005/8/layout/chevron1"/>
    <dgm:cxn modelId="{169A79A5-5A5C-4717-A6C6-96D3EE2B55CB}" type="presParOf" srcId="{AAD19AAB-AAF0-4416-92F6-3358FF56D346}" destId="{EBAB7DA4-714C-4414-925F-97F8DB6806C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/>
      <dgm:t>
        <a:bodyPr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/>
      <dgm:t>
        <a:bodyPr/>
        <a:lstStyle/>
        <a:p>
          <a:r>
            <a:rPr lang="en-US" sz="2000"/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108DC879-9FA1-4810-9771-E6D7B59B0367}" type="presOf" srcId="{FC3E5251-78FA-4068-BA8A-25D512EFFF57}" destId="{06990EB4-8C47-480A-B62B-113A23123046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705C4ED1-90B0-48DF-BE1C-92C2544ABD51}" type="presParOf" srcId="{AAD19AAB-AAF0-4416-92F6-3358FF56D346}" destId="{06990EB4-8C47-480A-B62B-113A23123046}" srcOrd="0" destOrd="0" presId="urn:microsoft.com/office/officeart/2005/8/layout/chevron1"/>
    <dgm:cxn modelId="{169A79A5-5A5C-4717-A6C6-96D3EE2B55CB}" type="presParOf" srcId="{AAD19AAB-AAF0-4416-92F6-3358FF56D346}" destId="{EBAB7DA4-714C-4414-925F-97F8DB6806C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3E0151B-8B15-5043-A9CE-8FCD6C337FA9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AA9CB5-C09A-784B-BBB0-8882B953E8FF}">
      <dgm:prSet phldrT="[Text]"/>
      <dgm:spPr/>
      <dgm:t>
        <a:bodyPr/>
        <a:lstStyle/>
        <a:p>
          <a:r>
            <a:rPr lang="en-US"/>
            <a:t>Tokenization</a:t>
          </a:r>
        </a:p>
      </dgm:t>
    </dgm:pt>
    <dgm:pt modelId="{A1A6E31D-8392-6748-B784-63FCDA5618F3}" type="parTrans" cxnId="{893158CB-1C59-8A45-BC0C-AE1B418CEAF3}">
      <dgm:prSet/>
      <dgm:spPr/>
      <dgm:t>
        <a:bodyPr/>
        <a:lstStyle/>
        <a:p>
          <a:endParaRPr lang="en-US"/>
        </a:p>
      </dgm:t>
    </dgm:pt>
    <dgm:pt modelId="{1627D2E2-DF44-7A41-82C6-3B521EF74DCD}" type="sibTrans" cxnId="{893158CB-1C59-8A45-BC0C-AE1B418CEAF3}">
      <dgm:prSet/>
      <dgm:spPr/>
      <dgm:t>
        <a:bodyPr/>
        <a:lstStyle/>
        <a:p>
          <a:endParaRPr lang="en-US"/>
        </a:p>
      </dgm:t>
    </dgm:pt>
    <dgm:pt modelId="{336EE604-9E5E-8A4B-BAC2-53BEFF677983}">
      <dgm:prSet phldrT="[Text]"/>
      <dgm:spPr/>
      <dgm:t>
        <a:bodyPr/>
        <a:lstStyle/>
        <a:p>
          <a:r>
            <a:rPr lang="en-US"/>
            <a:t>Lemmatization</a:t>
          </a:r>
        </a:p>
      </dgm:t>
    </dgm:pt>
    <dgm:pt modelId="{E1B437E4-1224-9846-969D-B73570CB30F6}" type="parTrans" cxnId="{3CCB5FF4-1345-FC4C-80BC-02421E5469BE}">
      <dgm:prSet/>
      <dgm:spPr/>
      <dgm:t>
        <a:bodyPr/>
        <a:lstStyle/>
        <a:p>
          <a:endParaRPr lang="en-US"/>
        </a:p>
      </dgm:t>
    </dgm:pt>
    <dgm:pt modelId="{B154DEF6-A276-6440-8139-A1BD25B0F73B}" type="sibTrans" cxnId="{3CCB5FF4-1345-FC4C-80BC-02421E5469BE}">
      <dgm:prSet/>
      <dgm:spPr/>
      <dgm:t>
        <a:bodyPr/>
        <a:lstStyle/>
        <a:p>
          <a:endParaRPr lang="en-US"/>
        </a:p>
      </dgm:t>
    </dgm:pt>
    <dgm:pt modelId="{9416D341-BC40-4F5B-9441-608201C0EBD8}">
      <dgm:prSet phldr="0"/>
      <dgm:spPr/>
      <dgm:t>
        <a:bodyPr/>
        <a:lstStyle/>
        <a:p>
          <a:pPr rtl="0"/>
          <a:r>
            <a:rPr lang="en-US"/>
            <a:t>Stop Words Removal</a:t>
          </a:r>
        </a:p>
      </dgm:t>
    </dgm:pt>
    <dgm:pt modelId="{33EE41A1-0FD8-483F-87DC-3901F339F200}" type="parTrans" cxnId="{E3F78CC5-2071-4768-A172-9B7AC30CCCDD}">
      <dgm:prSet/>
      <dgm:spPr/>
    </dgm:pt>
    <dgm:pt modelId="{DE612B49-8F7A-432F-80B3-3E08FC9801A8}" type="sibTrans" cxnId="{E3F78CC5-2071-4768-A172-9B7AC30CCCDD}">
      <dgm:prSet/>
      <dgm:spPr/>
    </dgm:pt>
    <dgm:pt modelId="{ECFB52BB-DB08-4D9B-AE39-8A805FB349A7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Vectorization</a:t>
          </a:r>
          <a:endParaRPr lang="en-US" altLang="zh-TW"/>
        </a:p>
      </dgm:t>
    </dgm:pt>
    <dgm:pt modelId="{4604A587-374D-44AD-B16D-3CF363387B18}" type="parTrans" cxnId="{0DFE7499-0FCE-4FFD-837A-3F584A820A4B}">
      <dgm:prSet/>
      <dgm:spPr/>
    </dgm:pt>
    <dgm:pt modelId="{C51B6FB7-AC7A-4551-BBDA-66B0FEF68E47}" type="sibTrans" cxnId="{0DFE7499-0FCE-4FFD-837A-3F584A820A4B}">
      <dgm:prSet/>
      <dgm:spPr/>
    </dgm:pt>
    <dgm:pt modelId="{1F5B5E40-8A0F-4180-AC26-DE8BA95D1AA1}" type="pres">
      <dgm:prSet presAssocID="{43E0151B-8B15-5043-A9CE-8FCD6C337FA9}" presName="rootnode" presStyleCnt="0">
        <dgm:presLayoutVars>
          <dgm:chMax/>
          <dgm:chPref/>
          <dgm:dir/>
          <dgm:animLvl val="lvl"/>
        </dgm:presLayoutVars>
      </dgm:prSet>
      <dgm:spPr/>
    </dgm:pt>
    <dgm:pt modelId="{C6034B37-814E-4B30-87DE-29137881D7DE}" type="pres">
      <dgm:prSet presAssocID="{C2AA9CB5-C09A-784B-BBB0-8882B953E8FF}" presName="composite" presStyleCnt="0"/>
      <dgm:spPr/>
    </dgm:pt>
    <dgm:pt modelId="{2AE1ACB2-7E54-4F39-9F9A-54B18AD8BCEA}" type="pres">
      <dgm:prSet presAssocID="{C2AA9CB5-C09A-784B-BBB0-8882B953E8FF}" presName="bentUpArrow1" presStyleLbl="alignImgPlace1" presStyleIdx="0" presStyleCnt="3"/>
      <dgm:spPr/>
    </dgm:pt>
    <dgm:pt modelId="{E9EC9EA9-A815-4EDC-924B-96F6C988819A}" type="pres">
      <dgm:prSet presAssocID="{C2AA9CB5-C09A-784B-BBB0-8882B953E8FF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DC4075E6-6CEB-402E-BF3E-83FDAB271324}" type="pres">
      <dgm:prSet presAssocID="{C2AA9CB5-C09A-784B-BBB0-8882B953E8FF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28F6565-4585-4C4E-B1AE-3FA6D6701DF8}" type="pres">
      <dgm:prSet presAssocID="{1627D2E2-DF44-7A41-82C6-3B521EF74DCD}" presName="sibTrans" presStyleCnt="0"/>
      <dgm:spPr/>
    </dgm:pt>
    <dgm:pt modelId="{35D1B879-545D-4B63-98ED-9A0149C7C958}" type="pres">
      <dgm:prSet presAssocID="{336EE604-9E5E-8A4B-BAC2-53BEFF677983}" presName="composite" presStyleCnt="0"/>
      <dgm:spPr/>
    </dgm:pt>
    <dgm:pt modelId="{F2BACAC1-EA6E-471F-B236-6EDDBE910B93}" type="pres">
      <dgm:prSet presAssocID="{336EE604-9E5E-8A4B-BAC2-53BEFF677983}" presName="bentUpArrow1" presStyleLbl="alignImgPlace1" presStyleIdx="1" presStyleCnt="3"/>
      <dgm:spPr/>
    </dgm:pt>
    <dgm:pt modelId="{A6B51FA4-948A-4AC2-8379-376C52A6DED7}" type="pres">
      <dgm:prSet presAssocID="{336EE604-9E5E-8A4B-BAC2-53BEFF677983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C9662C9A-414C-42B9-9CAA-C4CDE5F34586}" type="pres">
      <dgm:prSet presAssocID="{336EE604-9E5E-8A4B-BAC2-53BEFF677983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266CADD-59D7-4EFA-BFB0-04E051FC905E}" type="pres">
      <dgm:prSet presAssocID="{B154DEF6-A276-6440-8139-A1BD25B0F73B}" presName="sibTrans" presStyleCnt="0"/>
      <dgm:spPr/>
    </dgm:pt>
    <dgm:pt modelId="{74BCD717-3D9F-447D-A3D4-CB11815B63EB}" type="pres">
      <dgm:prSet presAssocID="{9416D341-BC40-4F5B-9441-608201C0EBD8}" presName="composite" presStyleCnt="0"/>
      <dgm:spPr/>
    </dgm:pt>
    <dgm:pt modelId="{6FC22F59-6928-435F-99F2-8CA8C7B94D4C}" type="pres">
      <dgm:prSet presAssocID="{9416D341-BC40-4F5B-9441-608201C0EBD8}" presName="bentUpArrow1" presStyleLbl="alignImgPlace1" presStyleIdx="2" presStyleCnt="3"/>
      <dgm:spPr/>
    </dgm:pt>
    <dgm:pt modelId="{9E794A6C-6CFE-4411-A6F0-1B2A42E6CF42}" type="pres">
      <dgm:prSet presAssocID="{9416D341-BC40-4F5B-9441-608201C0EBD8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41C45288-5771-4F9B-B2D5-86AB7835D122}" type="pres">
      <dgm:prSet presAssocID="{9416D341-BC40-4F5B-9441-608201C0EBD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35FEB0D-9F9A-48E2-8D4A-6D98FE93FF13}" type="pres">
      <dgm:prSet presAssocID="{DE612B49-8F7A-432F-80B3-3E08FC9801A8}" presName="sibTrans" presStyleCnt="0"/>
      <dgm:spPr/>
    </dgm:pt>
    <dgm:pt modelId="{93CE9E0F-2D22-4572-8DC8-5F73BD8CCDFF}" type="pres">
      <dgm:prSet presAssocID="{ECFB52BB-DB08-4D9B-AE39-8A805FB349A7}" presName="composite" presStyleCnt="0"/>
      <dgm:spPr/>
    </dgm:pt>
    <dgm:pt modelId="{6F1D86CA-D721-44AB-8275-600541B4252D}" type="pres">
      <dgm:prSet presAssocID="{ECFB52BB-DB08-4D9B-AE39-8A805FB349A7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5880105-1542-4EC5-8FDE-113ABE8BCFD3}" type="presOf" srcId="{C2AA9CB5-C09A-784B-BBB0-8882B953E8FF}" destId="{E9EC9EA9-A815-4EDC-924B-96F6C988819A}" srcOrd="0" destOrd="0" presId="urn:microsoft.com/office/officeart/2005/8/layout/StepDownProcess"/>
    <dgm:cxn modelId="{BDD5E236-7F99-46BD-B6E1-10DF8EFD663C}" type="presOf" srcId="{9416D341-BC40-4F5B-9441-608201C0EBD8}" destId="{9E794A6C-6CFE-4411-A6F0-1B2A42E6CF42}" srcOrd="0" destOrd="0" presId="urn:microsoft.com/office/officeart/2005/8/layout/StepDownProcess"/>
    <dgm:cxn modelId="{E50D2868-E95E-4553-9BA8-4EE0BE9BB99C}" type="presOf" srcId="{43E0151B-8B15-5043-A9CE-8FCD6C337FA9}" destId="{1F5B5E40-8A0F-4180-AC26-DE8BA95D1AA1}" srcOrd="0" destOrd="0" presId="urn:microsoft.com/office/officeart/2005/8/layout/StepDownProcess"/>
    <dgm:cxn modelId="{1950EB55-07DB-426F-ABA1-8AD54130A6C4}" type="presOf" srcId="{336EE604-9E5E-8A4B-BAC2-53BEFF677983}" destId="{A6B51FA4-948A-4AC2-8379-376C52A6DED7}" srcOrd="0" destOrd="0" presId="urn:microsoft.com/office/officeart/2005/8/layout/StepDownProcess"/>
    <dgm:cxn modelId="{0DFE7499-0FCE-4FFD-837A-3F584A820A4B}" srcId="{43E0151B-8B15-5043-A9CE-8FCD6C337FA9}" destId="{ECFB52BB-DB08-4D9B-AE39-8A805FB349A7}" srcOrd="3" destOrd="0" parTransId="{4604A587-374D-44AD-B16D-3CF363387B18}" sibTransId="{C51B6FB7-AC7A-4551-BBDA-66B0FEF68E47}"/>
    <dgm:cxn modelId="{1C648DC1-4AC5-4D3C-8526-09F162CDEFD9}" type="presOf" srcId="{ECFB52BB-DB08-4D9B-AE39-8A805FB349A7}" destId="{6F1D86CA-D721-44AB-8275-600541B4252D}" srcOrd="0" destOrd="0" presId="urn:microsoft.com/office/officeart/2005/8/layout/StepDownProcess"/>
    <dgm:cxn modelId="{E3F78CC5-2071-4768-A172-9B7AC30CCCDD}" srcId="{43E0151B-8B15-5043-A9CE-8FCD6C337FA9}" destId="{9416D341-BC40-4F5B-9441-608201C0EBD8}" srcOrd="2" destOrd="0" parTransId="{33EE41A1-0FD8-483F-87DC-3901F339F200}" sibTransId="{DE612B49-8F7A-432F-80B3-3E08FC9801A8}"/>
    <dgm:cxn modelId="{893158CB-1C59-8A45-BC0C-AE1B418CEAF3}" srcId="{43E0151B-8B15-5043-A9CE-8FCD6C337FA9}" destId="{C2AA9CB5-C09A-784B-BBB0-8882B953E8FF}" srcOrd="0" destOrd="0" parTransId="{A1A6E31D-8392-6748-B784-63FCDA5618F3}" sibTransId="{1627D2E2-DF44-7A41-82C6-3B521EF74DCD}"/>
    <dgm:cxn modelId="{3CCB5FF4-1345-FC4C-80BC-02421E5469BE}" srcId="{43E0151B-8B15-5043-A9CE-8FCD6C337FA9}" destId="{336EE604-9E5E-8A4B-BAC2-53BEFF677983}" srcOrd="1" destOrd="0" parTransId="{E1B437E4-1224-9846-969D-B73570CB30F6}" sibTransId="{B154DEF6-A276-6440-8139-A1BD25B0F73B}"/>
    <dgm:cxn modelId="{76AA05B4-C27E-40D1-B9DD-9A0B5548926D}" type="presParOf" srcId="{1F5B5E40-8A0F-4180-AC26-DE8BA95D1AA1}" destId="{C6034B37-814E-4B30-87DE-29137881D7DE}" srcOrd="0" destOrd="0" presId="urn:microsoft.com/office/officeart/2005/8/layout/StepDownProcess"/>
    <dgm:cxn modelId="{1A83C63F-69EA-46D6-A167-95242F81624E}" type="presParOf" srcId="{C6034B37-814E-4B30-87DE-29137881D7DE}" destId="{2AE1ACB2-7E54-4F39-9F9A-54B18AD8BCEA}" srcOrd="0" destOrd="0" presId="urn:microsoft.com/office/officeart/2005/8/layout/StepDownProcess"/>
    <dgm:cxn modelId="{6C91E681-3A85-4673-B451-4474D8702725}" type="presParOf" srcId="{C6034B37-814E-4B30-87DE-29137881D7DE}" destId="{E9EC9EA9-A815-4EDC-924B-96F6C988819A}" srcOrd="1" destOrd="0" presId="urn:microsoft.com/office/officeart/2005/8/layout/StepDownProcess"/>
    <dgm:cxn modelId="{5ABEC603-F67D-4CFE-BAE1-6F62B3730A4C}" type="presParOf" srcId="{C6034B37-814E-4B30-87DE-29137881D7DE}" destId="{DC4075E6-6CEB-402E-BF3E-83FDAB271324}" srcOrd="2" destOrd="0" presId="urn:microsoft.com/office/officeart/2005/8/layout/StepDownProcess"/>
    <dgm:cxn modelId="{AC08F685-899D-486C-A312-917F84B3B02B}" type="presParOf" srcId="{1F5B5E40-8A0F-4180-AC26-DE8BA95D1AA1}" destId="{028F6565-4585-4C4E-B1AE-3FA6D6701DF8}" srcOrd="1" destOrd="0" presId="urn:microsoft.com/office/officeart/2005/8/layout/StepDownProcess"/>
    <dgm:cxn modelId="{B693898E-AC95-4F82-BF2C-1F380C21ACB3}" type="presParOf" srcId="{1F5B5E40-8A0F-4180-AC26-DE8BA95D1AA1}" destId="{35D1B879-545D-4B63-98ED-9A0149C7C958}" srcOrd="2" destOrd="0" presId="urn:microsoft.com/office/officeart/2005/8/layout/StepDownProcess"/>
    <dgm:cxn modelId="{7F3BC346-36B1-4C7D-B534-7E49EBE91905}" type="presParOf" srcId="{35D1B879-545D-4B63-98ED-9A0149C7C958}" destId="{F2BACAC1-EA6E-471F-B236-6EDDBE910B93}" srcOrd="0" destOrd="0" presId="urn:microsoft.com/office/officeart/2005/8/layout/StepDownProcess"/>
    <dgm:cxn modelId="{C1E364CA-DD84-4469-8562-AAC640FF943B}" type="presParOf" srcId="{35D1B879-545D-4B63-98ED-9A0149C7C958}" destId="{A6B51FA4-948A-4AC2-8379-376C52A6DED7}" srcOrd="1" destOrd="0" presId="urn:microsoft.com/office/officeart/2005/8/layout/StepDownProcess"/>
    <dgm:cxn modelId="{44DC1A61-17B3-4610-931D-B00F24F16384}" type="presParOf" srcId="{35D1B879-545D-4B63-98ED-9A0149C7C958}" destId="{C9662C9A-414C-42B9-9CAA-C4CDE5F34586}" srcOrd="2" destOrd="0" presId="urn:microsoft.com/office/officeart/2005/8/layout/StepDownProcess"/>
    <dgm:cxn modelId="{A667E2BF-1E50-4DF4-AA8F-9D42A0DE3416}" type="presParOf" srcId="{1F5B5E40-8A0F-4180-AC26-DE8BA95D1AA1}" destId="{7266CADD-59D7-4EFA-BFB0-04E051FC905E}" srcOrd="3" destOrd="0" presId="urn:microsoft.com/office/officeart/2005/8/layout/StepDownProcess"/>
    <dgm:cxn modelId="{070C843A-238A-4146-BECB-379DDB40E55B}" type="presParOf" srcId="{1F5B5E40-8A0F-4180-AC26-DE8BA95D1AA1}" destId="{74BCD717-3D9F-447D-A3D4-CB11815B63EB}" srcOrd="4" destOrd="0" presId="urn:microsoft.com/office/officeart/2005/8/layout/StepDownProcess"/>
    <dgm:cxn modelId="{EC5B6CE1-EDAC-43CD-B809-10959A8A9142}" type="presParOf" srcId="{74BCD717-3D9F-447D-A3D4-CB11815B63EB}" destId="{6FC22F59-6928-435F-99F2-8CA8C7B94D4C}" srcOrd="0" destOrd="0" presId="urn:microsoft.com/office/officeart/2005/8/layout/StepDownProcess"/>
    <dgm:cxn modelId="{A9800E76-4477-41BE-9CD7-A48D158276C3}" type="presParOf" srcId="{74BCD717-3D9F-447D-A3D4-CB11815B63EB}" destId="{9E794A6C-6CFE-4411-A6F0-1B2A42E6CF42}" srcOrd="1" destOrd="0" presId="urn:microsoft.com/office/officeart/2005/8/layout/StepDownProcess"/>
    <dgm:cxn modelId="{ED0A2C8A-C2EB-4E1F-A1E0-C96D12571F8F}" type="presParOf" srcId="{74BCD717-3D9F-447D-A3D4-CB11815B63EB}" destId="{41C45288-5771-4F9B-B2D5-86AB7835D122}" srcOrd="2" destOrd="0" presId="urn:microsoft.com/office/officeart/2005/8/layout/StepDownProcess"/>
    <dgm:cxn modelId="{23A232E4-D167-4C3A-9D87-0CFC86FCA71C}" type="presParOf" srcId="{1F5B5E40-8A0F-4180-AC26-DE8BA95D1AA1}" destId="{D35FEB0D-9F9A-48E2-8D4A-6D98FE93FF13}" srcOrd="5" destOrd="0" presId="urn:microsoft.com/office/officeart/2005/8/layout/StepDownProcess"/>
    <dgm:cxn modelId="{3F27CA3D-D77D-4205-807A-53118577963D}" type="presParOf" srcId="{1F5B5E40-8A0F-4180-AC26-DE8BA95D1AA1}" destId="{93CE9E0F-2D22-4572-8DC8-5F73BD8CCDFF}" srcOrd="6" destOrd="0" presId="urn:microsoft.com/office/officeart/2005/8/layout/StepDownProcess"/>
    <dgm:cxn modelId="{DFC0F4B1-C4BC-4B06-BDBF-D1C19503E56B}" type="presParOf" srcId="{93CE9E0F-2D22-4572-8DC8-5F73BD8CCDFF}" destId="{6F1D86CA-D721-44AB-8275-600541B4252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/>
      <dgm:t>
        <a:bodyPr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/>
      <dgm:t>
        <a:bodyPr/>
        <a:lstStyle/>
        <a:p>
          <a:r>
            <a:rPr lang="en-US" sz="2000"/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108DC879-9FA1-4810-9771-E6D7B59B0367}" type="presOf" srcId="{FC3E5251-78FA-4068-BA8A-25D512EFFF57}" destId="{06990EB4-8C47-480A-B62B-113A23123046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705C4ED1-90B0-48DF-BE1C-92C2544ABD51}" type="presParOf" srcId="{AAD19AAB-AAF0-4416-92F6-3358FF56D346}" destId="{06990EB4-8C47-480A-B62B-113A23123046}" srcOrd="0" destOrd="0" presId="urn:microsoft.com/office/officeart/2005/8/layout/chevron1"/>
    <dgm:cxn modelId="{169A79A5-5A5C-4717-A6C6-96D3EE2B55CB}" type="presParOf" srcId="{AAD19AAB-AAF0-4416-92F6-3358FF56D346}" destId="{EBAB7DA4-714C-4414-925F-97F8DB6806C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/>
      <dgm:t>
        <a:bodyPr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/>
      <dgm:t>
        <a:bodyPr/>
        <a:lstStyle/>
        <a:p>
          <a:r>
            <a:rPr lang="en-US" sz="2000"/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 custLinFactNeighborX="-1718" custLinFactNeighborY="-9083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108DC879-9FA1-4810-9771-E6D7B59B0367}" type="presOf" srcId="{FC3E5251-78FA-4068-BA8A-25D512EFFF57}" destId="{06990EB4-8C47-480A-B62B-113A23123046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705C4ED1-90B0-48DF-BE1C-92C2544ABD51}" type="presParOf" srcId="{AAD19AAB-AAF0-4416-92F6-3358FF56D346}" destId="{06990EB4-8C47-480A-B62B-113A23123046}" srcOrd="0" destOrd="0" presId="urn:microsoft.com/office/officeart/2005/8/layout/chevron1"/>
    <dgm:cxn modelId="{169A79A5-5A5C-4717-A6C6-96D3EE2B55CB}" type="presParOf" srcId="{AAD19AAB-AAF0-4416-92F6-3358FF56D346}" destId="{EBAB7DA4-714C-4414-925F-97F8DB6806C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1700" kern="1200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 custT="1"/>
      <dgm:spPr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1700" kern="1200"/>
            <a:t>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/>
            <a:t>Model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>
        <a:xfrm>
          <a:off x="5366742" y="0"/>
          <a:ext cx="1986855" cy="379476"/>
        </a:xfrm>
        <a:prstGeom prst="chevron">
          <a:avLst/>
        </a:prstGeom>
      </dgm:spPr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108DC879-9FA1-4810-9771-E6D7B59B0367}" type="presOf" srcId="{FC3E5251-78FA-4068-BA8A-25D512EFFF57}" destId="{06990EB4-8C47-480A-B62B-113A23123046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705C4ED1-90B0-48DF-BE1C-92C2544ABD51}" type="presParOf" srcId="{AAD19AAB-AAF0-4416-92F6-3358FF56D346}" destId="{06990EB4-8C47-480A-B62B-113A23123046}" srcOrd="0" destOrd="0" presId="urn:microsoft.com/office/officeart/2005/8/layout/chevron1"/>
    <dgm:cxn modelId="{169A79A5-5A5C-4717-A6C6-96D3EE2B55CB}" type="presParOf" srcId="{AAD19AAB-AAF0-4416-92F6-3358FF56D346}" destId="{EBAB7DA4-714C-4414-925F-97F8DB6806C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1700" kern="1200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 custT="1"/>
      <dgm:spPr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1700" kern="1200"/>
            <a:t>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/>
            <a:t>Model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>
        <a:xfrm>
          <a:off x="5366742" y="0"/>
          <a:ext cx="1986855" cy="379476"/>
        </a:xfrm>
        <a:prstGeom prst="chevron">
          <a:avLst/>
        </a:prstGeom>
      </dgm:spPr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108DC879-9FA1-4810-9771-E6D7B59B0367}" type="presOf" srcId="{FC3E5251-78FA-4068-BA8A-25D512EFFF57}" destId="{06990EB4-8C47-480A-B62B-113A23123046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705C4ED1-90B0-48DF-BE1C-92C2544ABD51}" type="presParOf" srcId="{AAD19AAB-AAF0-4416-92F6-3358FF56D346}" destId="{06990EB4-8C47-480A-B62B-113A23123046}" srcOrd="0" destOrd="0" presId="urn:microsoft.com/office/officeart/2005/8/layout/chevron1"/>
    <dgm:cxn modelId="{169A79A5-5A5C-4717-A6C6-96D3EE2B55CB}" type="presParOf" srcId="{AAD19AAB-AAF0-4416-92F6-3358FF56D346}" destId="{EBAB7DA4-714C-4414-925F-97F8DB6806C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1700" kern="1200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 custT="1"/>
      <dgm:spPr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1700" kern="1200"/>
            <a:t>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/>
            <a:t>Model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>
        <a:xfrm>
          <a:off x="5366742" y="0"/>
          <a:ext cx="1986855" cy="379476"/>
        </a:xfrm>
        <a:prstGeom prst="chevron">
          <a:avLst/>
        </a:prstGeom>
      </dgm:spPr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AE2D252-CEBC-2C4F-8EC6-9D662B66F156}" type="presOf" srcId="{ED11CB9E-56D4-4B6A-9B18-8D00390D5724}" destId="{AAD19AAB-AAF0-4416-92F6-3358FF56D346}" srcOrd="0" destOrd="0" presId="urn:microsoft.com/office/officeart/2005/8/layout/chevron1"/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347B5A77-5914-AC49-A147-447980338F67}" type="presOf" srcId="{8FFBDCA0-3B76-477F-9ACB-AAEE5F6E51AA}" destId="{0D1DA625-BEA8-49DE-A6FF-EE1D0E580154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0B8702B8-C219-4B47-8BAC-EE928AF84D0E}" type="presOf" srcId="{FC3E5251-78FA-4068-BA8A-25D512EFFF57}" destId="{06990EB4-8C47-480A-B62B-113A23123046}" srcOrd="0" destOrd="0" presId="urn:microsoft.com/office/officeart/2005/8/layout/chevron1"/>
    <dgm:cxn modelId="{BC42A6CE-F417-854A-9B00-992596110727}" type="presOf" srcId="{3609C2BA-3890-4DC8-B197-7643D6E51F4C}" destId="{C61841C8-2FE9-44EE-832D-15A42E5D9E00}" srcOrd="0" destOrd="0" presId="urn:microsoft.com/office/officeart/2005/8/layout/chevron1"/>
    <dgm:cxn modelId="{D556A8D0-6797-F14A-A703-638758A87537}" type="presOf" srcId="{626206F6-37B8-4EE7-B371-F947542FE90A}" destId="{0EA15BD9-5CE5-4FDE-A777-09EAAAB1B6E3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95377789-4501-9E46-B561-5C2FFD7662AA}" type="presParOf" srcId="{AAD19AAB-AAF0-4416-92F6-3358FF56D346}" destId="{06990EB4-8C47-480A-B62B-113A23123046}" srcOrd="0" destOrd="0" presId="urn:microsoft.com/office/officeart/2005/8/layout/chevron1"/>
    <dgm:cxn modelId="{872DCED3-237E-DB40-9574-DD62132A9AFC}" type="presParOf" srcId="{AAD19AAB-AAF0-4416-92F6-3358FF56D346}" destId="{EBAB7DA4-714C-4414-925F-97F8DB6806C5}" srcOrd="1" destOrd="0" presId="urn:microsoft.com/office/officeart/2005/8/layout/chevron1"/>
    <dgm:cxn modelId="{D89C49FD-3D29-8E4F-8F94-96481CE1BEF6}" type="presParOf" srcId="{AAD19AAB-AAF0-4416-92F6-3358FF56D346}" destId="{0EA15BD9-5CE5-4FDE-A777-09EAAAB1B6E3}" srcOrd="2" destOrd="0" presId="urn:microsoft.com/office/officeart/2005/8/layout/chevron1"/>
    <dgm:cxn modelId="{56E2C285-4247-CD41-B81C-1128724403BF}" type="presParOf" srcId="{AAD19AAB-AAF0-4416-92F6-3358FF56D346}" destId="{17BF0279-6C7D-44A6-A211-29F9AFE64219}" srcOrd="3" destOrd="0" presId="urn:microsoft.com/office/officeart/2005/8/layout/chevron1"/>
    <dgm:cxn modelId="{9095E2FF-E293-C748-BB3E-1225013AE937}" type="presParOf" srcId="{AAD19AAB-AAF0-4416-92F6-3358FF56D346}" destId="{C61841C8-2FE9-44EE-832D-15A42E5D9E00}" srcOrd="4" destOrd="0" presId="urn:microsoft.com/office/officeart/2005/8/layout/chevron1"/>
    <dgm:cxn modelId="{0EBDC9B4-56C4-3D41-BFB4-7CBF84931D70}" type="presParOf" srcId="{AAD19AAB-AAF0-4416-92F6-3358FF56D346}" destId="{A86B9203-9ADE-452C-BB9E-38B86B5A1251}" srcOrd="5" destOrd="0" presId="urn:microsoft.com/office/officeart/2005/8/layout/chevron1"/>
    <dgm:cxn modelId="{87A79EE4-4522-1B47-A4A3-3C41B901C374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</dgm:pt>
    <dgm:pt modelId="{626206F6-37B8-4EE7-B371-F947542FE90A}">
      <dgm:prSet phldrT="[Text]"/>
      <dgm:spPr/>
      <dgm:t>
        <a:bodyPr spcFirstLastPara="0" vert="horz" wrap="square" lIns="68009" tIns="22670" rIns="22670" bIns="22670" numCol="1" spcCol="1270" anchor="ctr" anchorCtr="0"/>
        <a:lstStyle/>
        <a:p>
          <a:pPr>
            <a:lnSpc>
              <a:spcPct val="100000"/>
            </a:lnSpc>
          </a:pPr>
          <a:r>
            <a:rPr lang="en-IN" b="0" i="0" u="none" kern="1200"/>
            <a:t>Choosing the number of topics</a:t>
          </a:r>
          <a:endParaRPr lang="en-US" kern="1200">
            <a:latin typeface="Gill Sans MT" panose="020B0502020104020203"/>
            <a:ea typeface="+mn-ea"/>
            <a:cs typeface="+mn-cs"/>
          </a:endParaRP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/>
      <dgm:spPr/>
      <dgm:t>
        <a:bodyPr spcFirstLastPara="0" vert="horz" wrap="square" lIns="68009" tIns="22670" rIns="22670" bIns="22670" numCol="1" spcCol="1270" anchor="ctr" anchorCtr="0"/>
        <a:lstStyle/>
        <a:p>
          <a:pPr>
            <a:lnSpc>
              <a:spcPct val="100000"/>
            </a:lnSpc>
          </a:pPr>
          <a:r>
            <a:rPr lang="en-US" kern="1200">
              <a:latin typeface="Gill Sans MT" panose="020B0502020104020203"/>
              <a:ea typeface="+mn-ea"/>
              <a:cs typeface="+mn-cs"/>
            </a:rPr>
            <a:t>LDA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kern="1200">
              <a:latin typeface="Gill Sans MT" panose="020B0502020104020203"/>
              <a:ea typeface="+mn-ea"/>
              <a:cs typeface="+mn-cs"/>
            </a:rPr>
            <a:t>Visualizing topics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3D40FA30-8081-4C6E-B9A9-36038398B2DD}" type="pres">
      <dgm:prSet presAssocID="{ED11CB9E-56D4-4B6A-9B18-8D00390D5724}" presName="root" presStyleCnt="0">
        <dgm:presLayoutVars>
          <dgm:dir/>
          <dgm:resizeHandles val="exact"/>
        </dgm:presLayoutVars>
      </dgm:prSet>
      <dgm:spPr/>
    </dgm:pt>
    <dgm:pt modelId="{81C9138D-DCEA-4256-BE25-B266B2ABAC12}" type="pres">
      <dgm:prSet presAssocID="{626206F6-37B8-4EE7-B371-F947542FE90A}" presName="compNode" presStyleCnt="0"/>
      <dgm:spPr/>
    </dgm:pt>
    <dgm:pt modelId="{00A74920-B01E-4D1D-9BCE-82A5C0D2EFE2}" type="pres">
      <dgm:prSet presAssocID="{626206F6-37B8-4EE7-B371-F947542FE90A}" presName="bgRect" presStyleLbl="bgShp" presStyleIdx="0" presStyleCnt="3"/>
      <dgm:spPr/>
    </dgm:pt>
    <dgm:pt modelId="{198806FD-0A36-4A9C-8D7C-E89C9B62AB25}" type="pres">
      <dgm:prSet presAssocID="{626206F6-37B8-4EE7-B371-F947542FE9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D9EF0E2B-A9A5-452C-A3DD-9B063D4776E4}" type="pres">
      <dgm:prSet presAssocID="{626206F6-37B8-4EE7-B371-F947542FE90A}" presName="spaceRect" presStyleCnt="0"/>
      <dgm:spPr/>
    </dgm:pt>
    <dgm:pt modelId="{3E88DC0F-3D98-44C3-BAF4-D89DEBA00FA7}" type="pres">
      <dgm:prSet presAssocID="{626206F6-37B8-4EE7-B371-F947542FE90A}" presName="parTx" presStyleLbl="revTx" presStyleIdx="0" presStyleCnt="3">
        <dgm:presLayoutVars>
          <dgm:chMax val="0"/>
          <dgm:chPref val="0"/>
        </dgm:presLayoutVars>
      </dgm:prSet>
      <dgm:spPr/>
    </dgm:pt>
    <dgm:pt modelId="{8E15640F-2203-4F19-A52C-4C6605ABA316}" type="pres">
      <dgm:prSet presAssocID="{D6CBE1A1-3DE8-444F-8A62-14022B0F3FB4}" presName="sibTrans" presStyleCnt="0"/>
      <dgm:spPr/>
    </dgm:pt>
    <dgm:pt modelId="{E2DC1EE9-4F3C-4FC3-8063-0751174FE00B}" type="pres">
      <dgm:prSet presAssocID="{3609C2BA-3890-4DC8-B197-7643D6E51F4C}" presName="compNode" presStyleCnt="0"/>
      <dgm:spPr/>
    </dgm:pt>
    <dgm:pt modelId="{472D7BB9-4214-4205-BEAB-EC239069C43C}" type="pres">
      <dgm:prSet presAssocID="{3609C2BA-3890-4DC8-B197-7643D6E51F4C}" presName="bgRect" presStyleLbl="bgShp" presStyleIdx="1" presStyleCnt="3"/>
      <dgm:spPr/>
    </dgm:pt>
    <dgm:pt modelId="{52A0F24C-FE67-47DA-9703-B3631829F921}" type="pres">
      <dgm:prSet presAssocID="{3609C2BA-3890-4DC8-B197-7643D6E51F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CCE0ECE1-E445-4926-9BE6-A00F5575FF57}" type="pres">
      <dgm:prSet presAssocID="{3609C2BA-3890-4DC8-B197-7643D6E51F4C}" presName="spaceRect" presStyleCnt="0"/>
      <dgm:spPr/>
    </dgm:pt>
    <dgm:pt modelId="{A5D481A1-3581-40F5-9B86-43E82A231CCF}" type="pres">
      <dgm:prSet presAssocID="{3609C2BA-3890-4DC8-B197-7643D6E51F4C}" presName="parTx" presStyleLbl="revTx" presStyleIdx="1" presStyleCnt="3">
        <dgm:presLayoutVars>
          <dgm:chMax val="0"/>
          <dgm:chPref val="0"/>
        </dgm:presLayoutVars>
      </dgm:prSet>
      <dgm:spPr/>
    </dgm:pt>
    <dgm:pt modelId="{7A4C4514-44A4-4596-BF81-A0657728507B}" type="pres">
      <dgm:prSet presAssocID="{BCDBB08B-EEAA-4680-A483-BA6B76AF3802}" presName="sibTrans" presStyleCnt="0"/>
      <dgm:spPr/>
    </dgm:pt>
    <dgm:pt modelId="{468E2DDE-28D9-485B-AB6E-A9E3ACA59B71}" type="pres">
      <dgm:prSet presAssocID="{8FFBDCA0-3B76-477F-9ACB-AAEE5F6E51AA}" presName="compNode" presStyleCnt="0"/>
      <dgm:spPr/>
    </dgm:pt>
    <dgm:pt modelId="{47DC55F0-C81B-42E6-8CCB-93A15427CC2D}" type="pres">
      <dgm:prSet presAssocID="{8FFBDCA0-3B76-477F-9ACB-AAEE5F6E51AA}" presName="bgRect" presStyleLbl="bgShp" presStyleIdx="2" presStyleCnt="3"/>
      <dgm:spPr/>
    </dgm:pt>
    <dgm:pt modelId="{5D0E69BC-8D32-4224-9E19-B4CAE9608272}" type="pres">
      <dgm:prSet presAssocID="{8FFBDCA0-3B76-477F-9ACB-AAEE5F6E51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667D7D32-31A2-41F9-8260-766CB6554677}" type="pres">
      <dgm:prSet presAssocID="{8FFBDCA0-3B76-477F-9ACB-AAEE5F6E51AA}" presName="spaceRect" presStyleCnt="0"/>
      <dgm:spPr/>
    </dgm:pt>
    <dgm:pt modelId="{422CE4A4-2249-4790-86A7-41AF7890CE4B}" type="pres">
      <dgm:prSet presAssocID="{8FFBDCA0-3B76-477F-9ACB-AAEE5F6E51A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975D20E-3236-F843-83BD-35FB43F53F31}" type="presOf" srcId="{3609C2BA-3890-4DC8-B197-7643D6E51F4C}" destId="{A5D481A1-3581-40F5-9B86-43E82A231CCF}" srcOrd="0" destOrd="0" presId="urn:microsoft.com/office/officeart/2018/2/layout/IconVerticalSolidList"/>
    <dgm:cxn modelId="{29A98474-95F2-1D4E-85B0-DC5EDDBBDB4C}" type="presOf" srcId="{8FFBDCA0-3B76-477F-9ACB-AAEE5F6E51AA}" destId="{422CE4A4-2249-4790-86A7-41AF7890CE4B}" srcOrd="0" destOrd="0" presId="urn:microsoft.com/office/officeart/2018/2/layout/IconVerticalSolidList"/>
    <dgm:cxn modelId="{42686855-68A2-464B-8424-93713E705232}" srcId="{ED11CB9E-56D4-4B6A-9B18-8D00390D5724}" destId="{626206F6-37B8-4EE7-B371-F947542FE90A}" srcOrd="0" destOrd="0" parTransId="{E95DA282-11F0-41DF-8F99-96C73EDEF2FF}" sibTransId="{D6CBE1A1-3DE8-444F-8A62-14022B0F3FB4}"/>
    <dgm:cxn modelId="{3C065688-BA31-438F-9179-CA314BF40E8A}" srcId="{ED11CB9E-56D4-4B6A-9B18-8D00390D5724}" destId="{3609C2BA-3890-4DC8-B197-7643D6E51F4C}" srcOrd="1" destOrd="0" parTransId="{12E23387-4699-4FC1-A430-3F8C13810FE0}" sibTransId="{BCDBB08B-EEAA-4680-A483-BA6B76AF3802}"/>
    <dgm:cxn modelId="{D5047B98-26B3-CF43-97AD-422655CEE5A1}" type="presOf" srcId="{ED11CB9E-56D4-4B6A-9B18-8D00390D5724}" destId="{3D40FA30-8081-4C6E-B9A9-36038398B2DD}" srcOrd="0" destOrd="0" presId="urn:microsoft.com/office/officeart/2018/2/layout/IconVerticalSolidList"/>
    <dgm:cxn modelId="{5E6236B6-9B5B-498B-AE03-89170B270CAC}" srcId="{ED11CB9E-56D4-4B6A-9B18-8D00390D5724}" destId="{8FFBDCA0-3B76-477F-9ACB-AAEE5F6E51AA}" srcOrd="2" destOrd="0" parTransId="{6776506A-A2E0-4064-8DA3-A6326BE9F71D}" sibTransId="{E4710B09-047A-4BB1-9903-DCEE8B90CEC1}"/>
    <dgm:cxn modelId="{ECAED6BD-062F-9A4A-8BC6-27954A40186F}" type="presOf" srcId="{626206F6-37B8-4EE7-B371-F947542FE90A}" destId="{3E88DC0F-3D98-44C3-BAF4-D89DEBA00FA7}" srcOrd="0" destOrd="0" presId="urn:microsoft.com/office/officeart/2018/2/layout/IconVerticalSolidList"/>
    <dgm:cxn modelId="{93792FEE-4C32-7346-B967-ED3BBA6C55BF}" type="presParOf" srcId="{3D40FA30-8081-4C6E-B9A9-36038398B2DD}" destId="{81C9138D-DCEA-4256-BE25-B266B2ABAC12}" srcOrd="0" destOrd="0" presId="urn:microsoft.com/office/officeart/2018/2/layout/IconVerticalSolidList"/>
    <dgm:cxn modelId="{EC0206CA-F38A-0C46-930B-8C0A606083BB}" type="presParOf" srcId="{81C9138D-DCEA-4256-BE25-B266B2ABAC12}" destId="{00A74920-B01E-4D1D-9BCE-82A5C0D2EFE2}" srcOrd="0" destOrd="0" presId="urn:microsoft.com/office/officeart/2018/2/layout/IconVerticalSolidList"/>
    <dgm:cxn modelId="{22B79BF7-1AF2-344F-8708-EF0D8BEE3DFC}" type="presParOf" srcId="{81C9138D-DCEA-4256-BE25-B266B2ABAC12}" destId="{198806FD-0A36-4A9C-8D7C-E89C9B62AB25}" srcOrd="1" destOrd="0" presId="urn:microsoft.com/office/officeart/2018/2/layout/IconVerticalSolidList"/>
    <dgm:cxn modelId="{0142D76A-F782-9644-9969-9C7C687F064C}" type="presParOf" srcId="{81C9138D-DCEA-4256-BE25-B266B2ABAC12}" destId="{D9EF0E2B-A9A5-452C-A3DD-9B063D4776E4}" srcOrd="2" destOrd="0" presId="urn:microsoft.com/office/officeart/2018/2/layout/IconVerticalSolidList"/>
    <dgm:cxn modelId="{6B5E31F3-4F16-6048-98E3-7C9858B66301}" type="presParOf" srcId="{81C9138D-DCEA-4256-BE25-B266B2ABAC12}" destId="{3E88DC0F-3D98-44C3-BAF4-D89DEBA00FA7}" srcOrd="3" destOrd="0" presId="urn:microsoft.com/office/officeart/2018/2/layout/IconVerticalSolidList"/>
    <dgm:cxn modelId="{1C291B16-C35B-F646-9313-A55C2913AAD8}" type="presParOf" srcId="{3D40FA30-8081-4C6E-B9A9-36038398B2DD}" destId="{8E15640F-2203-4F19-A52C-4C6605ABA316}" srcOrd="1" destOrd="0" presId="urn:microsoft.com/office/officeart/2018/2/layout/IconVerticalSolidList"/>
    <dgm:cxn modelId="{5EF61470-A750-7744-B80D-122E3F29391B}" type="presParOf" srcId="{3D40FA30-8081-4C6E-B9A9-36038398B2DD}" destId="{E2DC1EE9-4F3C-4FC3-8063-0751174FE00B}" srcOrd="2" destOrd="0" presId="urn:microsoft.com/office/officeart/2018/2/layout/IconVerticalSolidList"/>
    <dgm:cxn modelId="{4ABBF68B-6985-4149-BC49-A19269EB652F}" type="presParOf" srcId="{E2DC1EE9-4F3C-4FC3-8063-0751174FE00B}" destId="{472D7BB9-4214-4205-BEAB-EC239069C43C}" srcOrd="0" destOrd="0" presId="urn:microsoft.com/office/officeart/2018/2/layout/IconVerticalSolidList"/>
    <dgm:cxn modelId="{0CD2E00E-0770-3746-A432-6D27E96651B8}" type="presParOf" srcId="{E2DC1EE9-4F3C-4FC3-8063-0751174FE00B}" destId="{52A0F24C-FE67-47DA-9703-B3631829F921}" srcOrd="1" destOrd="0" presId="urn:microsoft.com/office/officeart/2018/2/layout/IconVerticalSolidList"/>
    <dgm:cxn modelId="{BD65B187-4B47-0140-9FFC-A18C08C15A74}" type="presParOf" srcId="{E2DC1EE9-4F3C-4FC3-8063-0751174FE00B}" destId="{CCE0ECE1-E445-4926-9BE6-A00F5575FF57}" srcOrd="2" destOrd="0" presId="urn:microsoft.com/office/officeart/2018/2/layout/IconVerticalSolidList"/>
    <dgm:cxn modelId="{027EDFCD-926C-8347-95ED-FBA63E048DAA}" type="presParOf" srcId="{E2DC1EE9-4F3C-4FC3-8063-0751174FE00B}" destId="{A5D481A1-3581-40F5-9B86-43E82A231CCF}" srcOrd="3" destOrd="0" presId="urn:microsoft.com/office/officeart/2018/2/layout/IconVerticalSolidList"/>
    <dgm:cxn modelId="{29D00A54-8613-2D42-AF87-24A8ECAC6A36}" type="presParOf" srcId="{3D40FA30-8081-4C6E-B9A9-36038398B2DD}" destId="{7A4C4514-44A4-4596-BF81-A0657728507B}" srcOrd="3" destOrd="0" presId="urn:microsoft.com/office/officeart/2018/2/layout/IconVerticalSolidList"/>
    <dgm:cxn modelId="{A6366595-6068-8149-A59D-BC3187B584B2}" type="presParOf" srcId="{3D40FA30-8081-4C6E-B9A9-36038398B2DD}" destId="{468E2DDE-28D9-485B-AB6E-A9E3ACA59B71}" srcOrd="4" destOrd="0" presId="urn:microsoft.com/office/officeart/2018/2/layout/IconVerticalSolidList"/>
    <dgm:cxn modelId="{16819373-8B75-584F-94E4-20BAF2799611}" type="presParOf" srcId="{468E2DDE-28D9-485B-AB6E-A9E3ACA59B71}" destId="{47DC55F0-C81B-42E6-8CCB-93A15427CC2D}" srcOrd="0" destOrd="0" presId="urn:microsoft.com/office/officeart/2018/2/layout/IconVerticalSolidList"/>
    <dgm:cxn modelId="{50C63C31-ECF0-5F43-A56F-17B147214020}" type="presParOf" srcId="{468E2DDE-28D9-485B-AB6E-A9E3ACA59B71}" destId="{5D0E69BC-8D32-4224-9E19-B4CAE9608272}" srcOrd="1" destOrd="0" presId="urn:microsoft.com/office/officeart/2018/2/layout/IconVerticalSolidList"/>
    <dgm:cxn modelId="{AD2D5AD8-8B75-DF4B-B894-E2F1F0ABCE48}" type="presParOf" srcId="{468E2DDE-28D9-485B-AB6E-A9E3ACA59B71}" destId="{667D7D32-31A2-41F9-8260-766CB6554677}" srcOrd="2" destOrd="0" presId="urn:microsoft.com/office/officeart/2018/2/layout/IconVerticalSolidList"/>
    <dgm:cxn modelId="{F475890F-ADF3-B44F-90AC-CD832833C963}" type="presParOf" srcId="{468E2DDE-28D9-485B-AB6E-A9E3ACA59B71}" destId="{422CE4A4-2249-4790-86A7-41AF7890CE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1700" kern="1200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 custT="1"/>
      <dgm:spPr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1700" kern="1200"/>
            <a:t>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/>
            <a:t>Model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>
        <a:xfrm>
          <a:off x="5366742" y="0"/>
          <a:ext cx="1986855" cy="379476"/>
        </a:xfrm>
        <a:prstGeom prst="chevron">
          <a:avLst/>
        </a:prstGeom>
      </dgm:spPr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>
        <a:xfrm>
          <a:off x="7154912" y="0"/>
          <a:ext cx="1986855" cy="379476"/>
        </a:xfrm>
        <a:prstGeom prst="chevron">
          <a:avLst/>
        </a:prstGeom>
      </dgm:spPr>
    </dgm:pt>
  </dgm:ptLst>
  <dgm:cxnLst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108DC879-9FA1-4810-9771-E6D7B59B0367}" type="presOf" srcId="{FC3E5251-78FA-4068-BA8A-25D512EFFF57}" destId="{06990EB4-8C47-480A-B62B-113A23123046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705C4ED1-90B0-48DF-BE1C-92C2544ABD51}" type="presParOf" srcId="{AAD19AAB-AAF0-4416-92F6-3358FF56D346}" destId="{06990EB4-8C47-480A-B62B-113A23123046}" srcOrd="0" destOrd="0" presId="urn:microsoft.com/office/officeart/2005/8/layout/chevron1"/>
    <dgm:cxn modelId="{169A79A5-5A5C-4717-A6C6-96D3EE2B55CB}" type="presParOf" srcId="{AAD19AAB-AAF0-4416-92F6-3358FF56D346}" destId="{EBAB7DA4-714C-4414-925F-97F8DB6806C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DB83EFAD-DBCA-4F25-89F4-6886E6E1222A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/>
        </a:p>
      </dgm:t>
    </dgm:pt>
    <dgm:pt modelId="{DC1ABC24-4BF8-4BB2-B232-7D941F0FEAAE}" type="parTrans" cxnId="{A5A6370C-E748-4262-A052-D7E804ABFB0A}">
      <dgm:prSet/>
      <dgm:spPr/>
      <dgm:t>
        <a:bodyPr/>
        <a:lstStyle/>
        <a:p>
          <a:endParaRPr lang="en-US"/>
        </a:p>
      </dgm:t>
    </dgm:pt>
    <dgm:pt modelId="{0D0D8549-929E-4769-968C-D9385542A133}" type="sibTrans" cxnId="{A5A6370C-E748-4262-A052-D7E804ABFB0A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/>
      <dgm:spPr/>
      <dgm:t>
        <a:bodyPr/>
        <a:lstStyle/>
        <a:p>
          <a:r>
            <a:rPr lang="en-US"/>
            <a:t>Model 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/>
      <dgm:spPr/>
      <dgm:t>
        <a:bodyPr/>
        <a:lstStyle/>
        <a:p>
          <a:r>
            <a:rPr lang="en-US"/>
            <a:t>Model 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/>
      <dgm:spPr/>
      <dgm:t>
        <a:bodyPr/>
        <a:lstStyle/>
        <a:p>
          <a:r>
            <a:rPr lang="en-US"/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1BB2F490-8451-4E8B-995E-59FC7764A591}" type="pres">
      <dgm:prSet presAssocID="{DB83EFAD-DBCA-4F25-89F4-6886E6E1222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D2CDA2C-64FB-40AE-BD8E-23162D404F35}" type="pres">
      <dgm:prSet presAssocID="{0D0D8549-929E-4769-968C-D9385542A133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5A6370C-E748-4262-A052-D7E804ABFB0A}" srcId="{ED11CB9E-56D4-4B6A-9B18-8D00390D5724}" destId="{DB83EFAD-DBCA-4F25-89F4-6886E6E1222A}" srcOrd="0" destOrd="0" parTransId="{DC1ABC24-4BF8-4BB2-B232-7D941F0FEAAE}" sibTransId="{0D0D8549-929E-4769-968C-D9385542A133}"/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A952C5C8-C684-433A-8650-078ABC36018D}" type="presOf" srcId="{DB83EFAD-DBCA-4F25-89F4-6886E6E1222A}" destId="{1BB2F490-8451-4E8B-995E-59FC7764A591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523ECD1-C0D4-43CE-A506-D89615404952}" type="presParOf" srcId="{AAD19AAB-AAF0-4416-92F6-3358FF56D346}" destId="{1BB2F490-8451-4E8B-995E-59FC7764A591}" srcOrd="0" destOrd="0" presId="urn:microsoft.com/office/officeart/2005/8/layout/chevron1"/>
    <dgm:cxn modelId="{ACF97C95-B8F6-401A-B6B2-E3B940E79FAF}" type="presParOf" srcId="{AAD19AAB-AAF0-4416-92F6-3358FF56D346}" destId="{CD2CDA2C-64FB-40AE-BD8E-23162D404F3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4FA123F-076D-4F12-8424-FB108664A32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C700C4-C192-47A2-BA5C-2A8449FBF151}">
      <dgm:prSet phldrT="[Text]" custT="1"/>
      <dgm:spPr/>
      <dgm:t>
        <a:bodyPr/>
        <a:lstStyle/>
        <a:p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Saves cost : Unclassified feedback</a:t>
          </a:r>
        </a:p>
      </dgm:t>
    </dgm:pt>
    <dgm:pt modelId="{C1709B49-F2FA-4AA2-9D8D-BACE720C3381}" type="parTrans" cxnId="{0E074146-E630-4372-A977-3BE806DE1BA9}">
      <dgm:prSet/>
      <dgm:spPr/>
      <dgm:t>
        <a:bodyPr/>
        <a:lstStyle/>
        <a:p>
          <a:endParaRPr lang="en-US"/>
        </a:p>
      </dgm:t>
    </dgm:pt>
    <dgm:pt modelId="{32CD6C90-28E6-4EEE-A0FD-C6D4289A03C6}" type="sibTrans" cxnId="{0E074146-E630-4372-A977-3BE806DE1BA9}">
      <dgm:prSet/>
      <dgm:spPr/>
      <dgm:t>
        <a:bodyPr/>
        <a:lstStyle/>
        <a:p>
          <a:endParaRPr lang="en-US"/>
        </a:p>
      </dgm:t>
    </dgm:pt>
    <dgm:pt modelId="{2B4BE2B6-1A14-4D49-AF27-23A6E64B88E3}">
      <dgm:prSet phldrT="[Text]" custT="1"/>
      <dgm:spPr/>
      <dgm:t>
        <a:bodyPr/>
        <a:lstStyle/>
        <a:p>
          <a:endParaRPr lang="en-US" sz="1200" kern="1200">
            <a:solidFill>
              <a:schemeClr val="bg1"/>
            </a:solidFill>
            <a:effectLst/>
            <a:latin typeface="Fira Sans" panose="020B0503050000020004" pitchFamily="34" charset="0"/>
            <a:ea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Eliminates manual efforts : Misclassified feedback</a:t>
          </a:r>
        </a:p>
        <a:p>
          <a:endParaRPr lang="en-US" sz="1200" kern="1200"/>
        </a:p>
      </dgm:t>
    </dgm:pt>
    <dgm:pt modelId="{5FF6C08A-DB63-46E4-84C8-94B7CDB46207}" type="parTrans" cxnId="{353EFAEA-83E0-44BC-99D5-6A5C35568EF5}">
      <dgm:prSet/>
      <dgm:spPr/>
      <dgm:t>
        <a:bodyPr/>
        <a:lstStyle/>
        <a:p>
          <a:endParaRPr lang="en-US"/>
        </a:p>
      </dgm:t>
    </dgm:pt>
    <dgm:pt modelId="{BAC432FC-B023-4443-B4E5-8D38136566FA}" type="sibTrans" cxnId="{353EFAEA-83E0-44BC-99D5-6A5C35568EF5}">
      <dgm:prSet/>
      <dgm:spPr/>
      <dgm:t>
        <a:bodyPr/>
        <a:lstStyle/>
        <a:p>
          <a:endParaRPr lang="en-US"/>
        </a:p>
      </dgm:t>
    </dgm:pt>
    <dgm:pt modelId="{F6DB2C24-74FC-4B34-B66B-78DFE044F507}">
      <dgm:prSet phldrT="[Text]" custT="1"/>
      <dgm:spPr/>
      <dgm:t>
        <a:bodyPr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bg1"/>
            </a:solidFill>
            <a:effectLst/>
            <a:latin typeface="Fira Sans" panose="020B0503050000020004" pitchFamily="34" charset="0"/>
            <a:ea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Incremental revenue stream: Better insights from feedback</a:t>
          </a: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gm:t>
    </dgm:pt>
    <dgm:pt modelId="{BCB0FC4E-3623-4607-8D4D-1AB1AC74B6F8}" type="parTrans" cxnId="{353B4424-2C8C-4F9B-BB3D-BFA8E4393580}">
      <dgm:prSet/>
      <dgm:spPr/>
      <dgm:t>
        <a:bodyPr/>
        <a:lstStyle/>
        <a:p>
          <a:endParaRPr lang="en-US"/>
        </a:p>
      </dgm:t>
    </dgm:pt>
    <dgm:pt modelId="{B0A2742C-F75A-4240-A5F4-AE9EF288A336}" type="sibTrans" cxnId="{353B4424-2C8C-4F9B-BB3D-BFA8E4393580}">
      <dgm:prSet/>
      <dgm:spPr/>
      <dgm:t>
        <a:bodyPr/>
        <a:lstStyle/>
        <a:p>
          <a:endParaRPr lang="en-US"/>
        </a:p>
      </dgm:t>
    </dgm:pt>
    <dgm:pt modelId="{DC340E08-6124-443A-A488-CDA5CF87E9C7}" type="pres">
      <dgm:prSet presAssocID="{84FA123F-076D-4F12-8424-FB108664A32C}" presName="linearFlow" presStyleCnt="0">
        <dgm:presLayoutVars>
          <dgm:dir/>
          <dgm:resizeHandles val="exact"/>
        </dgm:presLayoutVars>
      </dgm:prSet>
      <dgm:spPr/>
    </dgm:pt>
    <dgm:pt modelId="{6219E436-9C4F-49B2-8715-E17BD46F405F}" type="pres">
      <dgm:prSet presAssocID="{03C700C4-C192-47A2-BA5C-2A8449FBF151}" presName="composite" presStyleCnt="0"/>
      <dgm:spPr/>
    </dgm:pt>
    <dgm:pt modelId="{184F453B-34F3-47D3-ADAB-53BF77E2E9CE}" type="pres">
      <dgm:prSet presAssocID="{03C700C4-C192-47A2-BA5C-2A8449FBF151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A8CA804E-8B57-4640-A614-08C026FFEA45}" type="pres">
      <dgm:prSet presAssocID="{03C700C4-C192-47A2-BA5C-2A8449FBF151}" presName="txShp" presStyleLbl="node1" presStyleIdx="0" presStyleCnt="3">
        <dgm:presLayoutVars>
          <dgm:bulletEnabled val="1"/>
        </dgm:presLayoutVars>
      </dgm:prSet>
      <dgm:spPr/>
    </dgm:pt>
    <dgm:pt modelId="{73E724E6-02DA-4D79-8D87-9FDB96471607}" type="pres">
      <dgm:prSet presAssocID="{32CD6C90-28E6-4EEE-A0FD-C6D4289A03C6}" presName="spacing" presStyleCnt="0"/>
      <dgm:spPr/>
    </dgm:pt>
    <dgm:pt modelId="{29E7D67E-0CCE-4527-BB1D-C05B1BA99F29}" type="pres">
      <dgm:prSet presAssocID="{2B4BE2B6-1A14-4D49-AF27-23A6E64B88E3}" presName="composite" presStyleCnt="0"/>
      <dgm:spPr/>
    </dgm:pt>
    <dgm:pt modelId="{0FB3EF77-5241-4A7F-A79C-BE71F0763C7D}" type="pres">
      <dgm:prSet presAssocID="{2B4BE2B6-1A14-4D49-AF27-23A6E64B88E3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B44052B-9801-4FCD-AC4F-E200E1A53021}" type="pres">
      <dgm:prSet presAssocID="{2B4BE2B6-1A14-4D49-AF27-23A6E64B88E3}" presName="txShp" presStyleLbl="node1" presStyleIdx="1" presStyleCnt="3">
        <dgm:presLayoutVars>
          <dgm:bulletEnabled val="1"/>
        </dgm:presLayoutVars>
      </dgm:prSet>
      <dgm:spPr/>
    </dgm:pt>
    <dgm:pt modelId="{5373997E-3A1E-49FD-BD49-95F8B36188BF}" type="pres">
      <dgm:prSet presAssocID="{BAC432FC-B023-4443-B4E5-8D38136566FA}" presName="spacing" presStyleCnt="0"/>
      <dgm:spPr/>
    </dgm:pt>
    <dgm:pt modelId="{040C741C-84FD-4B88-A767-8CB212469B72}" type="pres">
      <dgm:prSet presAssocID="{F6DB2C24-74FC-4B34-B66B-78DFE044F507}" presName="composite" presStyleCnt="0"/>
      <dgm:spPr/>
    </dgm:pt>
    <dgm:pt modelId="{43CBD3C7-F2F4-49A9-A410-507666EE8501}" type="pres">
      <dgm:prSet presAssocID="{F6DB2C24-74FC-4B34-B66B-78DFE044F507}" presName="imgShp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l="-11000" r="-11000"/>
          </a:stretch>
        </a:blipFill>
      </dgm:spPr>
    </dgm:pt>
    <dgm:pt modelId="{2D49945B-8120-48FF-A22F-C61DB6BF354D}" type="pres">
      <dgm:prSet presAssocID="{F6DB2C24-74FC-4B34-B66B-78DFE044F507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5C6905-8CC8-4285-86AF-85DAF6AD4E1A}" type="presOf" srcId="{2B4BE2B6-1A14-4D49-AF27-23A6E64B88E3}" destId="{6B44052B-9801-4FCD-AC4F-E200E1A53021}" srcOrd="0" destOrd="0" presId="urn:microsoft.com/office/officeart/2005/8/layout/vList3"/>
    <dgm:cxn modelId="{353B4424-2C8C-4F9B-BB3D-BFA8E4393580}" srcId="{84FA123F-076D-4F12-8424-FB108664A32C}" destId="{F6DB2C24-74FC-4B34-B66B-78DFE044F507}" srcOrd="2" destOrd="0" parTransId="{BCB0FC4E-3623-4607-8D4D-1AB1AC74B6F8}" sibTransId="{B0A2742C-F75A-4240-A5F4-AE9EF288A336}"/>
    <dgm:cxn modelId="{0E074146-E630-4372-A977-3BE806DE1BA9}" srcId="{84FA123F-076D-4F12-8424-FB108664A32C}" destId="{03C700C4-C192-47A2-BA5C-2A8449FBF151}" srcOrd="0" destOrd="0" parTransId="{C1709B49-F2FA-4AA2-9D8D-BACE720C3381}" sibTransId="{32CD6C90-28E6-4EEE-A0FD-C6D4289A03C6}"/>
    <dgm:cxn modelId="{5F23B758-9A8B-472B-AA9E-32C4694CD9B6}" type="presOf" srcId="{03C700C4-C192-47A2-BA5C-2A8449FBF151}" destId="{A8CA804E-8B57-4640-A614-08C026FFEA45}" srcOrd="0" destOrd="0" presId="urn:microsoft.com/office/officeart/2005/8/layout/vList3"/>
    <dgm:cxn modelId="{387A66AE-2008-4BDB-8DA6-9826876B8CF9}" type="presOf" srcId="{84FA123F-076D-4F12-8424-FB108664A32C}" destId="{DC340E08-6124-443A-A488-CDA5CF87E9C7}" srcOrd="0" destOrd="0" presId="urn:microsoft.com/office/officeart/2005/8/layout/vList3"/>
    <dgm:cxn modelId="{622326C3-45A7-4309-B2E2-FB6733FD4829}" type="presOf" srcId="{F6DB2C24-74FC-4B34-B66B-78DFE044F507}" destId="{2D49945B-8120-48FF-A22F-C61DB6BF354D}" srcOrd="0" destOrd="0" presId="urn:microsoft.com/office/officeart/2005/8/layout/vList3"/>
    <dgm:cxn modelId="{353EFAEA-83E0-44BC-99D5-6A5C35568EF5}" srcId="{84FA123F-076D-4F12-8424-FB108664A32C}" destId="{2B4BE2B6-1A14-4D49-AF27-23A6E64B88E3}" srcOrd="1" destOrd="0" parTransId="{5FF6C08A-DB63-46E4-84C8-94B7CDB46207}" sibTransId="{BAC432FC-B023-4443-B4E5-8D38136566FA}"/>
    <dgm:cxn modelId="{8D88FAD9-5D08-475A-ACCB-1BEECA7F41D6}" type="presParOf" srcId="{DC340E08-6124-443A-A488-CDA5CF87E9C7}" destId="{6219E436-9C4F-49B2-8715-E17BD46F405F}" srcOrd="0" destOrd="0" presId="urn:microsoft.com/office/officeart/2005/8/layout/vList3"/>
    <dgm:cxn modelId="{18969A83-326D-4483-AA6C-14795F5ECF1F}" type="presParOf" srcId="{6219E436-9C4F-49B2-8715-E17BD46F405F}" destId="{184F453B-34F3-47D3-ADAB-53BF77E2E9CE}" srcOrd="0" destOrd="0" presId="urn:microsoft.com/office/officeart/2005/8/layout/vList3"/>
    <dgm:cxn modelId="{9F860CAE-078A-4A7C-A48F-699D6827FFD5}" type="presParOf" srcId="{6219E436-9C4F-49B2-8715-E17BD46F405F}" destId="{A8CA804E-8B57-4640-A614-08C026FFEA45}" srcOrd="1" destOrd="0" presId="urn:microsoft.com/office/officeart/2005/8/layout/vList3"/>
    <dgm:cxn modelId="{6F884870-B01C-4B3A-9A91-F8107E15CCE3}" type="presParOf" srcId="{DC340E08-6124-443A-A488-CDA5CF87E9C7}" destId="{73E724E6-02DA-4D79-8D87-9FDB96471607}" srcOrd="1" destOrd="0" presId="urn:microsoft.com/office/officeart/2005/8/layout/vList3"/>
    <dgm:cxn modelId="{EADFF09B-78B2-4284-98B2-4319E2BE77D6}" type="presParOf" srcId="{DC340E08-6124-443A-A488-CDA5CF87E9C7}" destId="{29E7D67E-0CCE-4527-BB1D-C05B1BA99F29}" srcOrd="2" destOrd="0" presId="urn:microsoft.com/office/officeart/2005/8/layout/vList3"/>
    <dgm:cxn modelId="{4C6888E8-E9CF-4E41-8F66-0B4317427C72}" type="presParOf" srcId="{29E7D67E-0CCE-4527-BB1D-C05B1BA99F29}" destId="{0FB3EF77-5241-4A7F-A79C-BE71F0763C7D}" srcOrd="0" destOrd="0" presId="urn:microsoft.com/office/officeart/2005/8/layout/vList3"/>
    <dgm:cxn modelId="{26A08BC0-238D-4ABA-9F3F-D616639FD902}" type="presParOf" srcId="{29E7D67E-0CCE-4527-BB1D-C05B1BA99F29}" destId="{6B44052B-9801-4FCD-AC4F-E200E1A53021}" srcOrd="1" destOrd="0" presId="urn:microsoft.com/office/officeart/2005/8/layout/vList3"/>
    <dgm:cxn modelId="{107C68D4-00FA-40CA-A63F-715BE5A27194}" type="presParOf" srcId="{DC340E08-6124-443A-A488-CDA5CF87E9C7}" destId="{5373997E-3A1E-49FD-BD49-95F8B36188BF}" srcOrd="3" destOrd="0" presId="urn:microsoft.com/office/officeart/2005/8/layout/vList3"/>
    <dgm:cxn modelId="{B079F1EE-9DDD-4BD2-9373-8F27FB46E4D0}" type="presParOf" srcId="{DC340E08-6124-443A-A488-CDA5CF87E9C7}" destId="{040C741C-84FD-4B88-A767-8CB212469B72}" srcOrd="4" destOrd="0" presId="urn:microsoft.com/office/officeart/2005/8/layout/vList3"/>
    <dgm:cxn modelId="{487D79C0-D653-4BE1-A2B9-CDFA0290F39A}" type="presParOf" srcId="{040C741C-84FD-4B88-A767-8CB212469B72}" destId="{43CBD3C7-F2F4-49A9-A410-507666EE8501}" srcOrd="0" destOrd="0" presId="urn:microsoft.com/office/officeart/2005/8/layout/vList3"/>
    <dgm:cxn modelId="{EFC212EC-7B47-4B13-8799-74FB8C67D9BF}" type="presParOf" srcId="{040C741C-84FD-4B88-A767-8CB212469B72}" destId="{2D49945B-8120-48FF-A22F-C61DB6BF354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626206F6-37B8-4EE7-B371-F947542FE90A}">
      <dgm:prSet phldrT="[Text]" custT="1"/>
      <dgm:spPr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1700" kern="1200"/>
            <a:t>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/>
            <a:t>Model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1700" kern="1200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>
        <a:xfrm>
          <a:off x="5366742" y="0"/>
          <a:ext cx="1986855" cy="379476"/>
        </a:xfrm>
        <a:prstGeom prst="chevron">
          <a:avLst/>
        </a:prstGeom>
      </dgm:spPr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>
        <a:xfrm>
          <a:off x="7154912" y="0"/>
          <a:ext cx="1986855" cy="379476"/>
        </a:xfrm>
        <a:prstGeom prst="chevron">
          <a:avLst/>
        </a:prstGeom>
      </dgm:spPr>
    </dgm:pt>
  </dgm:ptLst>
  <dgm:cxnLst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108DC879-9FA1-4810-9771-E6D7B59B0367}" type="presOf" srcId="{FC3E5251-78FA-4068-BA8A-25D512EFFF57}" destId="{06990EB4-8C47-480A-B62B-113A23123046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705C4ED1-90B0-48DF-BE1C-92C2544ABD51}" type="presParOf" srcId="{AAD19AAB-AAF0-4416-92F6-3358FF56D346}" destId="{06990EB4-8C47-480A-B62B-113A23123046}" srcOrd="0" destOrd="0" presId="urn:microsoft.com/office/officeart/2005/8/layout/chevron1"/>
    <dgm:cxn modelId="{169A79A5-5A5C-4717-A6C6-96D3EE2B55CB}" type="presParOf" srcId="{AAD19AAB-AAF0-4416-92F6-3358FF56D346}" destId="{EBAB7DA4-714C-4414-925F-97F8DB6806C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CECD36B-8F41-4339-8179-331237A3415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608F651-EF6B-40D2-8300-1C0810672CFA}">
      <dgm:prSet phldrT="[Text]" custT="1"/>
      <dgm:spPr/>
      <dgm:t>
        <a:bodyPr/>
        <a:lstStyle/>
        <a:p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Sentiment analysis to understand the mood of the users</a:t>
          </a:r>
        </a:p>
      </dgm:t>
    </dgm:pt>
    <dgm:pt modelId="{8C59459F-7D4C-4DF6-B612-E80F0EAACB50}" type="parTrans" cxnId="{486DD391-0669-40B8-A480-B9D81D9281F8}">
      <dgm:prSet/>
      <dgm:spPr/>
      <dgm:t>
        <a:bodyPr/>
        <a:lstStyle/>
        <a:p>
          <a:endParaRPr lang="en-US"/>
        </a:p>
      </dgm:t>
    </dgm:pt>
    <dgm:pt modelId="{95AAAE10-D3BA-4BBA-A69C-A0F663D05B7F}" type="sibTrans" cxnId="{486DD391-0669-40B8-A480-B9D81D9281F8}">
      <dgm:prSet/>
      <dgm:spPr/>
      <dgm:t>
        <a:bodyPr/>
        <a:lstStyle/>
        <a:p>
          <a:endParaRPr lang="en-US"/>
        </a:p>
      </dgm:t>
    </dgm:pt>
    <dgm:pt modelId="{C642C41F-4B1B-4670-8985-F85EC1E2D89E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Net ratings could be utilized to judge the popularity of a feedback</a:t>
          </a:r>
        </a:p>
      </dgm:t>
    </dgm:pt>
    <dgm:pt modelId="{66EAD740-B7C3-42C0-B92D-DB06118167F6}" type="parTrans" cxnId="{E994DCBE-F8A0-4B3B-BFDA-FFE9613B9D0C}">
      <dgm:prSet/>
      <dgm:spPr/>
      <dgm:t>
        <a:bodyPr/>
        <a:lstStyle/>
        <a:p>
          <a:endParaRPr lang="en-US"/>
        </a:p>
      </dgm:t>
    </dgm:pt>
    <dgm:pt modelId="{CFE7BAE1-F69F-4B33-81FB-C19FE958BA9D}" type="sibTrans" cxnId="{E994DCBE-F8A0-4B3B-BFDA-FFE9613B9D0C}">
      <dgm:prSet/>
      <dgm:spPr/>
      <dgm:t>
        <a:bodyPr/>
        <a:lstStyle/>
        <a:p>
          <a:endParaRPr lang="en-US"/>
        </a:p>
      </dgm:t>
    </dgm:pt>
    <dgm:pt modelId="{74261F89-75FD-4DFB-A5DD-DA24913D9E50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Creating more classification labels for the feedback forum</a:t>
          </a:r>
        </a:p>
      </dgm:t>
    </dgm:pt>
    <dgm:pt modelId="{E720035E-89D3-45DB-BF0B-D4AA93656E56}" type="parTrans" cxnId="{955437D3-0F28-4932-AB81-1B0FCAD97D98}">
      <dgm:prSet/>
      <dgm:spPr/>
      <dgm:t>
        <a:bodyPr/>
        <a:lstStyle/>
        <a:p>
          <a:endParaRPr lang="en-US"/>
        </a:p>
      </dgm:t>
    </dgm:pt>
    <dgm:pt modelId="{605AEF58-6608-425D-9D8E-6302B9B0C035}" type="sibTrans" cxnId="{955437D3-0F28-4932-AB81-1B0FCAD97D98}">
      <dgm:prSet/>
      <dgm:spPr/>
      <dgm:t>
        <a:bodyPr/>
        <a:lstStyle/>
        <a:p>
          <a:endParaRPr lang="en-US"/>
        </a:p>
      </dgm:t>
    </dgm:pt>
    <dgm:pt modelId="{05E5A7F1-5283-4CFF-8E7F-4C031FF5DE0F}" type="pres">
      <dgm:prSet presAssocID="{7CECD36B-8F41-4339-8179-331237A34154}" presName="CompostProcess" presStyleCnt="0">
        <dgm:presLayoutVars>
          <dgm:dir/>
          <dgm:resizeHandles val="exact"/>
        </dgm:presLayoutVars>
      </dgm:prSet>
      <dgm:spPr/>
    </dgm:pt>
    <dgm:pt modelId="{0C855394-7D48-4AFD-B564-CD6C61D65374}" type="pres">
      <dgm:prSet presAssocID="{7CECD36B-8F41-4339-8179-331237A34154}" presName="arrow" presStyleLbl="bgShp" presStyleIdx="0" presStyleCnt="1"/>
      <dgm:spPr/>
    </dgm:pt>
    <dgm:pt modelId="{FADAE455-FE08-4F42-B893-F62CAB531142}" type="pres">
      <dgm:prSet presAssocID="{7CECD36B-8F41-4339-8179-331237A34154}" presName="linearProcess" presStyleCnt="0"/>
      <dgm:spPr/>
    </dgm:pt>
    <dgm:pt modelId="{7DDB7352-972F-4CBF-AD5C-26022C0420ED}" type="pres">
      <dgm:prSet presAssocID="{5608F651-EF6B-40D2-8300-1C0810672CFA}" presName="textNode" presStyleLbl="node1" presStyleIdx="0" presStyleCnt="3">
        <dgm:presLayoutVars>
          <dgm:bulletEnabled val="1"/>
        </dgm:presLayoutVars>
      </dgm:prSet>
      <dgm:spPr/>
    </dgm:pt>
    <dgm:pt modelId="{1DB48B3A-8B4A-418D-B3D1-33F7CC0E48AB}" type="pres">
      <dgm:prSet presAssocID="{95AAAE10-D3BA-4BBA-A69C-A0F663D05B7F}" presName="sibTrans" presStyleCnt="0"/>
      <dgm:spPr/>
    </dgm:pt>
    <dgm:pt modelId="{ED0CE314-D2C1-4538-A74F-F8C04EA28BC7}" type="pres">
      <dgm:prSet presAssocID="{C642C41F-4B1B-4670-8985-F85EC1E2D89E}" presName="textNode" presStyleLbl="node1" presStyleIdx="1" presStyleCnt="3">
        <dgm:presLayoutVars>
          <dgm:bulletEnabled val="1"/>
        </dgm:presLayoutVars>
      </dgm:prSet>
      <dgm:spPr/>
    </dgm:pt>
    <dgm:pt modelId="{24DF24B7-738E-4EA0-AA25-DEE4B449EC18}" type="pres">
      <dgm:prSet presAssocID="{CFE7BAE1-F69F-4B33-81FB-C19FE958BA9D}" presName="sibTrans" presStyleCnt="0"/>
      <dgm:spPr/>
    </dgm:pt>
    <dgm:pt modelId="{08496ED3-BCAD-4DDA-B078-ABA68B502B88}" type="pres">
      <dgm:prSet presAssocID="{74261F89-75FD-4DFB-A5DD-DA24913D9E50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457E1207-0198-4359-91A7-ACC00E80EF25}" type="presOf" srcId="{C642C41F-4B1B-4670-8985-F85EC1E2D89E}" destId="{ED0CE314-D2C1-4538-A74F-F8C04EA28BC7}" srcOrd="0" destOrd="0" presId="urn:microsoft.com/office/officeart/2005/8/layout/hProcess9"/>
    <dgm:cxn modelId="{12D64623-179A-4F9F-9740-D089D65FDEF5}" type="presOf" srcId="{7CECD36B-8F41-4339-8179-331237A34154}" destId="{05E5A7F1-5283-4CFF-8E7F-4C031FF5DE0F}" srcOrd="0" destOrd="0" presId="urn:microsoft.com/office/officeart/2005/8/layout/hProcess9"/>
    <dgm:cxn modelId="{FC0C4937-DCC3-4C98-A86E-E383370D42C6}" type="presOf" srcId="{5608F651-EF6B-40D2-8300-1C0810672CFA}" destId="{7DDB7352-972F-4CBF-AD5C-26022C0420ED}" srcOrd="0" destOrd="0" presId="urn:microsoft.com/office/officeart/2005/8/layout/hProcess9"/>
    <dgm:cxn modelId="{22250650-2F28-41E1-987D-1D6CBA78B282}" type="presOf" srcId="{74261F89-75FD-4DFB-A5DD-DA24913D9E50}" destId="{08496ED3-BCAD-4DDA-B078-ABA68B502B88}" srcOrd="0" destOrd="0" presId="urn:microsoft.com/office/officeart/2005/8/layout/hProcess9"/>
    <dgm:cxn modelId="{486DD391-0669-40B8-A480-B9D81D9281F8}" srcId="{7CECD36B-8F41-4339-8179-331237A34154}" destId="{5608F651-EF6B-40D2-8300-1C0810672CFA}" srcOrd="0" destOrd="0" parTransId="{8C59459F-7D4C-4DF6-B612-E80F0EAACB50}" sibTransId="{95AAAE10-D3BA-4BBA-A69C-A0F663D05B7F}"/>
    <dgm:cxn modelId="{E994DCBE-F8A0-4B3B-BFDA-FFE9613B9D0C}" srcId="{7CECD36B-8F41-4339-8179-331237A34154}" destId="{C642C41F-4B1B-4670-8985-F85EC1E2D89E}" srcOrd="1" destOrd="0" parTransId="{66EAD740-B7C3-42C0-B92D-DB06118167F6}" sibTransId="{CFE7BAE1-F69F-4B33-81FB-C19FE958BA9D}"/>
    <dgm:cxn modelId="{955437D3-0F28-4932-AB81-1B0FCAD97D98}" srcId="{7CECD36B-8F41-4339-8179-331237A34154}" destId="{74261F89-75FD-4DFB-A5DD-DA24913D9E50}" srcOrd="2" destOrd="0" parTransId="{E720035E-89D3-45DB-BF0B-D4AA93656E56}" sibTransId="{605AEF58-6608-425D-9D8E-6302B9B0C035}"/>
    <dgm:cxn modelId="{85AB332A-FB28-4867-A29A-34D607596A2A}" type="presParOf" srcId="{05E5A7F1-5283-4CFF-8E7F-4C031FF5DE0F}" destId="{0C855394-7D48-4AFD-B564-CD6C61D65374}" srcOrd="0" destOrd="0" presId="urn:microsoft.com/office/officeart/2005/8/layout/hProcess9"/>
    <dgm:cxn modelId="{BE6CE243-34F6-4284-9CAF-6D555B07DC42}" type="presParOf" srcId="{05E5A7F1-5283-4CFF-8E7F-4C031FF5DE0F}" destId="{FADAE455-FE08-4F42-B893-F62CAB531142}" srcOrd="1" destOrd="0" presId="urn:microsoft.com/office/officeart/2005/8/layout/hProcess9"/>
    <dgm:cxn modelId="{C7DD10C2-E45D-42C9-A215-51415C570D49}" type="presParOf" srcId="{FADAE455-FE08-4F42-B893-F62CAB531142}" destId="{7DDB7352-972F-4CBF-AD5C-26022C0420ED}" srcOrd="0" destOrd="0" presId="urn:microsoft.com/office/officeart/2005/8/layout/hProcess9"/>
    <dgm:cxn modelId="{F75A2551-F449-472A-BAC5-3A360748F1DF}" type="presParOf" srcId="{FADAE455-FE08-4F42-B893-F62CAB531142}" destId="{1DB48B3A-8B4A-418D-B3D1-33F7CC0E48AB}" srcOrd="1" destOrd="0" presId="urn:microsoft.com/office/officeart/2005/8/layout/hProcess9"/>
    <dgm:cxn modelId="{4DB25518-4AFC-4D72-9C58-9C59AC23EB7B}" type="presParOf" srcId="{FADAE455-FE08-4F42-B893-F62CAB531142}" destId="{ED0CE314-D2C1-4538-A74F-F8C04EA28BC7}" srcOrd="2" destOrd="0" presId="urn:microsoft.com/office/officeart/2005/8/layout/hProcess9"/>
    <dgm:cxn modelId="{A31BBCD7-7367-449F-AE66-E55727E57A41}" type="presParOf" srcId="{FADAE455-FE08-4F42-B893-F62CAB531142}" destId="{24DF24B7-738E-4EA0-AA25-DEE4B449EC18}" srcOrd="3" destOrd="0" presId="urn:microsoft.com/office/officeart/2005/8/layout/hProcess9"/>
    <dgm:cxn modelId="{ADF5F3EC-37DF-4FAB-AD70-9697EE6A2CE0}" type="presParOf" srcId="{FADAE455-FE08-4F42-B893-F62CAB531142}" destId="{08496ED3-BCAD-4DDA-B078-ABA68B502B8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DF2639-F9CE-496B-A218-F697E4BB046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40585C-AD38-47A2-8CD9-6EC19ED7EE61}" type="pres">
      <dgm:prSet presAssocID="{BCDF2639-F9CE-496B-A218-F697E4BB0469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A5698B1E-5322-447A-B536-52BCD3DF7848}" type="presOf" srcId="{BCDF2639-F9CE-496B-A218-F697E4BB0469}" destId="{2440585C-AD38-47A2-8CD9-6EC19ED7EE61}" srcOrd="0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DB83EFAD-DBCA-4F25-89F4-6886E6E1222A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/>
        </a:p>
      </dgm:t>
    </dgm:pt>
    <dgm:pt modelId="{DC1ABC24-4BF8-4BB2-B232-7D941F0FEAAE}" type="parTrans" cxnId="{A5A6370C-E748-4262-A052-D7E804ABFB0A}">
      <dgm:prSet/>
      <dgm:spPr/>
      <dgm:t>
        <a:bodyPr/>
        <a:lstStyle/>
        <a:p>
          <a:endParaRPr lang="en-US"/>
        </a:p>
      </dgm:t>
    </dgm:pt>
    <dgm:pt modelId="{0D0D8549-929E-4769-968C-D9385542A133}" type="sibTrans" cxnId="{A5A6370C-E748-4262-A052-D7E804ABFB0A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/>
      <dgm:spPr/>
      <dgm:t>
        <a:bodyPr/>
        <a:lstStyle/>
        <a:p>
          <a:r>
            <a:rPr lang="en-US"/>
            <a:t>Model 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/>
      <dgm:spPr/>
      <dgm:t>
        <a:bodyPr/>
        <a:lstStyle/>
        <a:p>
          <a:r>
            <a:rPr lang="en-US"/>
            <a:t>Model 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/>
      <dgm:spPr/>
      <dgm:t>
        <a:bodyPr/>
        <a:lstStyle/>
        <a:p>
          <a:r>
            <a:rPr lang="en-US"/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1BB2F490-8451-4E8B-995E-59FC7764A591}" type="pres">
      <dgm:prSet presAssocID="{DB83EFAD-DBCA-4F25-89F4-6886E6E1222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D2CDA2C-64FB-40AE-BD8E-23162D404F35}" type="pres">
      <dgm:prSet presAssocID="{0D0D8549-929E-4769-968C-D9385542A133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5A6370C-E748-4262-A052-D7E804ABFB0A}" srcId="{ED11CB9E-56D4-4B6A-9B18-8D00390D5724}" destId="{DB83EFAD-DBCA-4F25-89F4-6886E6E1222A}" srcOrd="0" destOrd="0" parTransId="{DC1ABC24-4BF8-4BB2-B232-7D941F0FEAAE}" sibTransId="{0D0D8549-929E-4769-968C-D9385542A133}"/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A952C5C8-C684-433A-8650-078ABC36018D}" type="presOf" srcId="{DB83EFAD-DBCA-4F25-89F4-6886E6E1222A}" destId="{1BB2F490-8451-4E8B-995E-59FC7764A591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523ECD1-C0D4-43CE-A506-D89615404952}" type="presParOf" srcId="{AAD19AAB-AAF0-4416-92F6-3358FF56D346}" destId="{1BB2F490-8451-4E8B-995E-59FC7764A591}" srcOrd="0" destOrd="0" presId="urn:microsoft.com/office/officeart/2005/8/layout/chevron1"/>
    <dgm:cxn modelId="{ACF97C95-B8F6-401A-B6B2-E3B940E79FAF}" type="presParOf" srcId="{AAD19AAB-AAF0-4416-92F6-3358FF56D346}" destId="{CD2CDA2C-64FB-40AE-BD8E-23162D404F3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EF9319-3C9F-45E3-8BF4-DDA0591566D8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0F1D54-4CFF-48A5-A2DA-EF4AAE010FC1}">
      <dgm:prSet phldrT="[Text]" custT="1"/>
      <dgm:spPr/>
      <dgm:t>
        <a:bodyPr/>
        <a:lstStyle/>
        <a:p>
          <a:r>
            <a:rPr lang="en-US" sz="1600"/>
            <a:t>Extract data from feedback forum</a:t>
          </a:r>
        </a:p>
      </dgm:t>
    </dgm:pt>
    <dgm:pt modelId="{B57EB09A-9002-4FD8-AE6A-A45BE89A0C2F}" type="parTrans" cxnId="{197BE7E1-6FD8-45D4-86A1-77F2D7F9527A}">
      <dgm:prSet/>
      <dgm:spPr/>
      <dgm:t>
        <a:bodyPr/>
        <a:lstStyle/>
        <a:p>
          <a:endParaRPr lang="en-US"/>
        </a:p>
      </dgm:t>
    </dgm:pt>
    <dgm:pt modelId="{017A092C-FA20-4028-8EC7-3FC3D2E100C7}" type="sibTrans" cxnId="{197BE7E1-6FD8-45D4-86A1-77F2D7F9527A}">
      <dgm:prSet/>
      <dgm:spPr/>
      <dgm:t>
        <a:bodyPr/>
        <a:lstStyle/>
        <a:p>
          <a:endParaRPr lang="en-US"/>
        </a:p>
      </dgm:t>
    </dgm:pt>
    <dgm:pt modelId="{C8D12EE8-B4FC-47FA-92AF-517150FF74D8}">
      <dgm:prSet phldrT="[Text]" custT="1"/>
      <dgm:spPr/>
      <dgm:t>
        <a:bodyPr/>
        <a:lstStyle/>
        <a:p>
          <a:r>
            <a:rPr lang="en-US" sz="1600"/>
            <a:t>Utilize the existing categories of the forum to create labels for supervised learning of the model</a:t>
          </a:r>
        </a:p>
      </dgm:t>
    </dgm:pt>
    <dgm:pt modelId="{9C14DDA4-5341-4B3C-A677-4543D926A265}" type="parTrans" cxnId="{780C3B7A-E8B2-47F5-BDFA-6C255D2D330B}">
      <dgm:prSet/>
      <dgm:spPr/>
      <dgm:t>
        <a:bodyPr/>
        <a:lstStyle/>
        <a:p>
          <a:endParaRPr lang="en-US"/>
        </a:p>
      </dgm:t>
    </dgm:pt>
    <dgm:pt modelId="{37FBC73D-95F9-409B-A05D-F2A2C0EB29C8}" type="sibTrans" cxnId="{780C3B7A-E8B2-47F5-BDFA-6C255D2D330B}">
      <dgm:prSet/>
      <dgm:spPr/>
      <dgm:t>
        <a:bodyPr/>
        <a:lstStyle/>
        <a:p>
          <a:endParaRPr lang="en-US"/>
        </a:p>
      </dgm:t>
    </dgm:pt>
    <dgm:pt modelId="{C3C3C360-96CF-4285-9767-2CBFF8EF0B16}">
      <dgm:prSet phldrT="[Text]" custT="1"/>
      <dgm:spPr/>
      <dgm:t>
        <a:bodyPr/>
        <a:lstStyle/>
        <a:p>
          <a:r>
            <a:rPr lang="en-US" sz="1600"/>
            <a:t>Design and train the classification model to predict the class of new feedback posts on the forum </a:t>
          </a:r>
        </a:p>
      </dgm:t>
    </dgm:pt>
    <dgm:pt modelId="{B354FD53-DD85-4B07-874F-C2E45DA4075D}" type="parTrans" cxnId="{5DAFAD1B-AE8C-4F7F-83F4-33E10D76EE45}">
      <dgm:prSet/>
      <dgm:spPr/>
      <dgm:t>
        <a:bodyPr/>
        <a:lstStyle/>
        <a:p>
          <a:endParaRPr lang="en-US"/>
        </a:p>
      </dgm:t>
    </dgm:pt>
    <dgm:pt modelId="{521E489F-1503-45D9-A601-F4D5E2266369}" type="sibTrans" cxnId="{5DAFAD1B-AE8C-4F7F-83F4-33E10D76EE45}">
      <dgm:prSet/>
      <dgm:spPr/>
      <dgm:t>
        <a:bodyPr/>
        <a:lstStyle/>
        <a:p>
          <a:endParaRPr lang="en-US"/>
        </a:p>
      </dgm:t>
    </dgm:pt>
    <dgm:pt modelId="{C018BEE0-B6A6-462A-BB28-D5417D676071}" type="pres">
      <dgm:prSet presAssocID="{C5EF9319-3C9F-45E3-8BF4-DDA0591566D8}" presName="rootnode" presStyleCnt="0">
        <dgm:presLayoutVars>
          <dgm:chMax/>
          <dgm:chPref/>
          <dgm:dir/>
          <dgm:animLvl val="lvl"/>
        </dgm:presLayoutVars>
      </dgm:prSet>
      <dgm:spPr/>
    </dgm:pt>
    <dgm:pt modelId="{1CC09F68-6A2C-4BED-8EB8-60EFA93399CC}" type="pres">
      <dgm:prSet presAssocID="{EB0F1D54-4CFF-48A5-A2DA-EF4AAE010FC1}" presName="composite" presStyleCnt="0"/>
      <dgm:spPr/>
    </dgm:pt>
    <dgm:pt modelId="{9088B6D9-8C45-4A9F-9201-2750F0169F7B}" type="pres">
      <dgm:prSet presAssocID="{EB0F1D54-4CFF-48A5-A2DA-EF4AAE010FC1}" presName="LShape" presStyleLbl="alignNode1" presStyleIdx="0" presStyleCnt="5" custLinFactNeighborX="-777" custLinFactNeighborY="20318"/>
      <dgm:spPr/>
    </dgm:pt>
    <dgm:pt modelId="{2E75915D-697B-47A5-9BDB-E508AF04E5E9}" type="pres">
      <dgm:prSet presAssocID="{EB0F1D54-4CFF-48A5-A2DA-EF4AAE010FC1}" presName="ParentText" presStyleLbl="revTx" presStyleIdx="0" presStyleCnt="3" custLinFactNeighborY="20657">
        <dgm:presLayoutVars>
          <dgm:chMax val="0"/>
          <dgm:chPref val="0"/>
          <dgm:bulletEnabled val="1"/>
        </dgm:presLayoutVars>
      </dgm:prSet>
      <dgm:spPr/>
    </dgm:pt>
    <dgm:pt modelId="{5DF1E191-74BC-489F-BDC4-D05C4BA1922E}" type="pres">
      <dgm:prSet presAssocID="{EB0F1D54-4CFF-48A5-A2DA-EF4AAE010FC1}" presName="Triangle" presStyleLbl="alignNode1" presStyleIdx="1" presStyleCnt="5" custLinFactNeighborY="95969"/>
      <dgm:spPr/>
    </dgm:pt>
    <dgm:pt modelId="{69FCE8EC-3EEF-4C74-A5C0-66314DDFB302}" type="pres">
      <dgm:prSet presAssocID="{017A092C-FA20-4028-8EC7-3FC3D2E100C7}" presName="sibTrans" presStyleCnt="0"/>
      <dgm:spPr/>
    </dgm:pt>
    <dgm:pt modelId="{8B51E0D2-2468-4033-970D-4C235E7793B2}" type="pres">
      <dgm:prSet presAssocID="{017A092C-FA20-4028-8EC7-3FC3D2E100C7}" presName="space" presStyleCnt="0"/>
      <dgm:spPr/>
    </dgm:pt>
    <dgm:pt modelId="{D356DCCB-53E6-4A0D-90B2-9D654BB70239}" type="pres">
      <dgm:prSet presAssocID="{C8D12EE8-B4FC-47FA-92AF-517150FF74D8}" presName="composite" presStyleCnt="0"/>
      <dgm:spPr/>
    </dgm:pt>
    <dgm:pt modelId="{58318C77-CFEC-4085-A19B-557DCE6A7837}" type="pres">
      <dgm:prSet presAssocID="{C8D12EE8-B4FC-47FA-92AF-517150FF74D8}" presName="LShape" presStyleLbl="alignNode1" presStyleIdx="2" presStyleCnt="5" custLinFactNeighborY="27202"/>
      <dgm:spPr/>
    </dgm:pt>
    <dgm:pt modelId="{DABA1D9B-A1EA-4424-9251-76F4904B01BD}" type="pres">
      <dgm:prSet presAssocID="{C8D12EE8-B4FC-47FA-92AF-517150FF74D8}" presName="ParentText" presStyleLbl="revTx" presStyleIdx="1" presStyleCnt="3" custLinFactNeighborY="20657">
        <dgm:presLayoutVars>
          <dgm:chMax val="0"/>
          <dgm:chPref val="0"/>
          <dgm:bulletEnabled val="1"/>
        </dgm:presLayoutVars>
      </dgm:prSet>
      <dgm:spPr/>
    </dgm:pt>
    <dgm:pt modelId="{29BDD8E2-4F80-4785-8EB1-F633FDCC5C87}" type="pres">
      <dgm:prSet presAssocID="{C8D12EE8-B4FC-47FA-92AF-517150FF74D8}" presName="Triangle" presStyleLbl="alignNode1" presStyleIdx="3" presStyleCnt="5" custLinFactNeighborY="95969"/>
      <dgm:spPr/>
    </dgm:pt>
    <dgm:pt modelId="{371AB391-9C68-4BA9-ABFE-2CA98E9E2344}" type="pres">
      <dgm:prSet presAssocID="{37FBC73D-95F9-409B-A05D-F2A2C0EB29C8}" presName="sibTrans" presStyleCnt="0"/>
      <dgm:spPr/>
    </dgm:pt>
    <dgm:pt modelId="{A3053C35-7E0A-4A8D-A564-D186AA13E1B9}" type="pres">
      <dgm:prSet presAssocID="{37FBC73D-95F9-409B-A05D-F2A2C0EB29C8}" presName="space" presStyleCnt="0"/>
      <dgm:spPr/>
    </dgm:pt>
    <dgm:pt modelId="{122F7C0E-0E1D-43BD-8C84-D30194CAEAB8}" type="pres">
      <dgm:prSet presAssocID="{C3C3C360-96CF-4285-9767-2CBFF8EF0B16}" presName="composite" presStyleCnt="0"/>
      <dgm:spPr/>
    </dgm:pt>
    <dgm:pt modelId="{98F869D5-DFE3-45C0-8F11-D4B08E3C6D1E}" type="pres">
      <dgm:prSet presAssocID="{C3C3C360-96CF-4285-9767-2CBFF8EF0B16}" presName="LShape" presStyleLbl="alignNode1" presStyleIdx="4" presStyleCnt="5" custLinFactNeighborY="27202"/>
      <dgm:spPr/>
    </dgm:pt>
    <dgm:pt modelId="{8D49A639-4302-41C0-8034-006AA8928FAD}" type="pres">
      <dgm:prSet presAssocID="{C3C3C360-96CF-4285-9767-2CBFF8EF0B16}" presName="ParentText" presStyleLbl="revTx" presStyleIdx="2" presStyleCnt="3" custLinFactNeighborX="-920" custLinFactNeighborY="20657">
        <dgm:presLayoutVars>
          <dgm:chMax val="0"/>
          <dgm:chPref val="0"/>
          <dgm:bulletEnabled val="1"/>
        </dgm:presLayoutVars>
      </dgm:prSet>
      <dgm:spPr/>
    </dgm:pt>
  </dgm:ptLst>
  <dgm:cxnLst>
    <dgm:cxn modelId="{5DAFAD1B-AE8C-4F7F-83F4-33E10D76EE45}" srcId="{C5EF9319-3C9F-45E3-8BF4-DDA0591566D8}" destId="{C3C3C360-96CF-4285-9767-2CBFF8EF0B16}" srcOrd="2" destOrd="0" parTransId="{B354FD53-DD85-4B07-874F-C2E45DA4075D}" sibTransId="{521E489F-1503-45D9-A601-F4D5E2266369}"/>
    <dgm:cxn modelId="{60A43679-9AFF-40BD-8F1D-02E79BAB0CCC}" type="presOf" srcId="{C3C3C360-96CF-4285-9767-2CBFF8EF0B16}" destId="{8D49A639-4302-41C0-8034-006AA8928FAD}" srcOrd="0" destOrd="0" presId="urn:microsoft.com/office/officeart/2009/3/layout/StepUpProcess"/>
    <dgm:cxn modelId="{780C3B7A-E8B2-47F5-BDFA-6C255D2D330B}" srcId="{C5EF9319-3C9F-45E3-8BF4-DDA0591566D8}" destId="{C8D12EE8-B4FC-47FA-92AF-517150FF74D8}" srcOrd="1" destOrd="0" parTransId="{9C14DDA4-5341-4B3C-A677-4543D926A265}" sibTransId="{37FBC73D-95F9-409B-A05D-F2A2C0EB29C8}"/>
    <dgm:cxn modelId="{C6CE0F80-82CC-4483-99E9-6C5F7AA6FB57}" type="presOf" srcId="{EB0F1D54-4CFF-48A5-A2DA-EF4AAE010FC1}" destId="{2E75915D-697B-47A5-9BDB-E508AF04E5E9}" srcOrd="0" destOrd="0" presId="urn:microsoft.com/office/officeart/2009/3/layout/StepUpProcess"/>
    <dgm:cxn modelId="{7493ABDA-757B-44BA-B8A7-5C80C1E28355}" type="presOf" srcId="{C5EF9319-3C9F-45E3-8BF4-DDA0591566D8}" destId="{C018BEE0-B6A6-462A-BB28-D5417D676071}" srcOrd="0" destOrd="0" presId="urn:microsoft.com/office/officeart/2009/3/layout/StepUpProcess"/>
    <dgm:cxn modelId="{197BE7E1-6FD8-45D4-86A1-77F2D7F9527A}" srcId="{C5EF9319-3C9F-45E3-8BF4-DDA0591566D8}" destId="{EB0F1D54-4CFF-48A5-A2DA-EF4AAE010FC1}" srcOrd="0" destOrd="0" parTransId="{B57EB09A-9002-4FD8-AE6A-A45BE89A0C2F}" sibTransId="{017A092C-FA20-4028-8EC7-3FC3D2E100C7}"/>
    <dgm:cxn modelId="{057528EB-5B5A-48A9-A431-37ACC2673D1A}" type="presOf" srcId="{C8D12EE8-B4FC-47FA-92AF-517150FF74D8}" destId="{DABA1D9B-A1EA-4424-9251-76F4904B01BD}" srcOrd="0" destOrd="0" presId="urn:microsoft.com/office/officeart/2009/3/layout/StepUpProcess"/>
    <dgm:cxn modelId="{2189D51C-AE6C-4809-9F17-E9495C7B6B6C}" type="presParOf" srcId="{C018BEE0-B6A6-462A-BB28-D5417D676071}" destId="{1CC09F68-6A2C-4BED-8EB8-60EFA93399CC}" srcOrd="0" destOrd="0" presId="urn:microsoft.com/office/officeart/2009/3/layout/StepUpProcess"/>
    <dgm:cxn modelId="{AF14ED76-F88D-4A7E-A7E9-33F495317740}" type="presParOf" srcId="{1CC09F68-6A2C-4BED-8EB8-60EFA93399CC}" destId="{9088B6D9-8C45-4A9F-9201-2750F0169F7B}" srcOrd="0" destOrd="0" presId="urn:microsoft.com/office/officeart/2009/3/layout/StepUpProcess"/>
    <dgm:cxn modelId="{95136F18-7784-42DE-A5C7-DD6B36E094D9}" type="presParOf" srcId="{1CC09F68-6A2C-4BED-8EB8-60EFA93399CC}" destId="{2E75915D-697B-47A5-9BDB-E508AF04E5E9}" srcOrd="1" destOrd="0" presId="urn:microsoft.com/office/officeart/2009/3/layout/StepUpProcess"/>
    <dgm:cxn modelId="{0C55EBC3-5B65-4DD4-94A2-6830AE14303D}" type="presParOf" srcId="{1CC09F68-6A2C-4BED-8EB8-60EFA93399CC}" destId="{5DF1E191-74BC-489F-BDC4-D05C4BA1922E}" srcOrd="2" destOrd="0" presId="urn:microsoft.com/office/officeart/2009/3/layout/StepUpProcess"/>
    <dgm:cxn modelId="{56A739F9-6DF2-4A88-8ED6-49ED5C5ACD00}" type="presParOf" srcId="{C018BEE0-B6A6-462A-BB28-D5417D676071}" destId="{69FCE8EC-3EEF-4C74-A5C0-66314DDFB302}" srcOrd="1" destOrd="0" presId="urn:microsoft.com/office/officeart/2009/3/layout/StepUpProcess"/>
    <dgm:cxn modelId="{57A8B4FD-EFCD-4A39-ADBD-826EFC4B4D9A}" type="presParOf" srcId="{69FCE8EC-3EEF-4C74-A5C0-66314DDFB302}" destId="{8B51E0D2-2468-4033-970D-4C235E7793B2}" srcOrd="0" destOrd="0" presId="urn:microsoft.com/office/officeart/2009/3/layout/StepUpProcess"/>
    <dgm:cxn modelId="{CD875D66-9019-40CA-B0AE-992B3921612B}" type="presParOf" srcId="{C018BEE0-B6A6-462A-BB28-D5417D676071}" destId="{D356DCCB-53E6-4A0D-90B2-9D654BB70239}" srcOrd="2" destOrd="0" presId="urn:microsoft.com/office/officeart/2009/3/layout/StepUpProcess"/>
    <dgm:cxn modelId="{6577864B-6218-4715-9F83-0BB89A4B0145}" type="presParOf" srcId="{D356DCCB-53E6-4A0D-90B2-9D654BB70239}" destId="{58318C77-CFEC-4085-A19B-557DCE6A7837}" srcOrd="0" destOrd="0" presId="urn:microsoft.com/office/officeart/2009/3/layout/StepUpProcess"/>
    <dgm:cxn modelId="{2AA4C073-E709-42C1-B720-E0B7C31068DE}" type="presParOf" srcId="{D356DCCB-53E6-4A0D-90B2-9D654BB70239}" destId="{DABA1D9B-A1EA-4424-9251-76F4904B01BD}" srcOrd="1" destOrd="0" presId="urn:microsoft.com/office/officeart/2009/3/layout/StepUpProcess"/>
    <dgm:cxn modelId="{41A5C051-07DC-4D2A-B135-8A2032216525}" type="presParOf" srcId="{D356DCCB-53E6-4A0D-90B2-9D654BB70239}" destId="{29BDD8E2-4F80-4785-8EB1-F633FDCC5C87}" srcOrd="2" destOrd="0" presId="urn:microsoft.com/office/officeart/2009/3/layout/StepUpProcess"/>
    <dgm:cxn modelId="{4AAA84C2-7517-4FE3-880C-BA9CF612117C}" type="presParOf" srcId="{C018BEE0-B6A6-462A-BB28-D5417D676071}" destId="{371AB391-9C68-4BA9-ABFE-2CA98E9E2344}" srcOrd="3" destOrd="0" presId="urn:microsoft.com/office/officeart/2009/3/layout/StepUpProcess"/>
    <dgm:cxn modelId="{1DAE67C7-87B2-4549-811C-A700A48801A6}" type="presParOf" srcId="{371AB391-9C68-4BA9-ABFE-2CA98E9E2344}" destId="{A3053C35-7E0A-4A8D-A564-D186AA13E1B9}" srcOrd="0" destOrd="0" presId="urn:microsoft.com/office/officeart/2009/3/layout/StepUpProcess"/>
    <dgm:cxn modelId="{71D3591D-8EBA-4351-B1EC-89B6E2EE6336}" type="presParOf" srcId="{C018BEE0-B6A6-462A-BB28-D5417D676071}" destId="{122F7C0E-0E1D-43BD-8C84-D30194CAEAB8}" srcOrd="4" destOrd="0" presId="urn:microsoft.com/office/officeart/2009/3/layout/StepUpProcess"/>
    <dgm:cxn modelId="{2BB78D20-1383-49A6-AC0B-49C1C754A2E8}" type="presParOf" srcId="{122F7C0E-0E1D-43BD-8C84-D30194CAEAB8}" destId="{98F869D5-DFE3-45C0-8F11-D4B08E3C6D1E}" srcOrd="0" destOrd="0" presId="urn:microsoft.com/office/officeart/2009/3/layout/StepUpProcess"/>
    <dgm:cxn modelId="{29817FB1-E31F-4EFA-AA8A-CEE46104A480}" type="presParOf" srcId="{122F7C0E-0E1D-43BD-8C84-D30194CAEAB8}" destId="{8D49A639-4302-41C0-8034-006AA8928FA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DB83EFAD-DBCA-4F25-89F4-6886E6E1222A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/>
        </a:p>
      </dgm:t>
    </dgm:pt>
    <dgm:pt modelId="{DC1ABC24-4BF8-4BB2-B232-7D941F0FEAAE}" type="parTrans" cxnId="{A5A6370C-E748-4262-A052-D7E804ABFB0A}">
      <dgm:prSet/>
      <dgm:spPr/>
      <dgm:t>
        <a:bodyPr/>
        <a:lstStyle/>
        <a:p>
          <a:endParaRPr lang="en-US"/>
        </a:p>
      </dgm:t>
    </dgm:pt>
    <dgm:pt modelId="{0D0D8549-929E-4769-968C-D9385542A133}" type="sibTrans" cxnId="{A5A6370C-E748-4262-A052-D7E804ABFB0A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/>
      <dgm:spPr/>
      <dgm:t>
        <a:bodyPr/>
        <a:lstStyle/>
        <a:p>
          <a:r>
            <a:rPr lang="en-US"/>
            <a:t>Model 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/>
      <dgm:spPr/>
      <dgm:t>
        <a:bodyPr/>
        <a:lstStyle/>
        <a:p>
          <a:r>
            <a:rPr lang="en-US"/>
            <a:t>Model 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/>
      <dgm:spPr/>
      <dgm:t>
        <a:bodyPr/>
        <a:lstStyle/>
        <a:p>
          <a:r>
            <a:rPr lang="en-US"/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1BB2F490-8451-4E8B-995E-59FC7764A591}" type="pres">
      <dgm:prSet presAssocID="{DB83EFAD-DBCA-4F25-89F4-6886E6E1222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D2CDA2C-64FB-40AE-BD8E-23162D404F35}" type="pres">
      <dgm:prSet presAssocID="{0D0D8549-929E-4769-968C-D9385542A133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5A6370C-E748-4262-A052-D7E804ABFB0A}" srcId="{ED11CB9E-56D4-4B6A-9B18-8D00390D5724}" destId="{DB83EFAD-DBCA-4F25-89F4-6886E6E1222A}" srcOrd="0" destOrd="0" parTransId="{DC1ABC24-4BF8-4BB2-B232-7D941F0FEAAE}" sibTransId="{0D0D8549-929E-4769-968C-D9385542A133}"/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A952C5C8-C684-433A-8650-078ABC36018D}" type="presOf" srcId="{DB83EFAD-DBCA-4F25-89F4-6886E6E1222A}" destId="{1BB2F490-8451-4E8B-995E-59FC7764A591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523ECD1-C0D4-43CE-A506-D89615404952}" type="presParOf" srcId="{AAD19AAB-AAF0-4416-92F6-3358FF56D346}" destId="{1BB2F490-8451-4E8B-995E-59FC7764A591}" srcOrd="0" destOrd="0" presId="urn:microsoft.com/office/officeart/2005/8/layout/chevron1"/>
    <dgm:cxn modelId="{ACF97C95-B8F6-401A-B6B2-E3B940E79FAF}" type="presParOf" srcId="{AAD19AAB-AAF0-4416-92F6-3358FF56D346}" destId="{CD2CDA2C-64FB-40AE-BD8E-23162D404F3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/>
      <dgm:t>
        <a:bodyPr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/>
      <dgm:t>
        <a:bodyPr/>
        <a:lstStyle/>
        <a:p>
          <a:r>
            <a:rPr lang="en-US" sz="2000"/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108DC879-9FA1-4810-9771-E6D7B59B0367}" type="presOf" srcId="{FC3E5251-78FA-4068-BA8A-25D512EFFF57}" destId="{06990EB4-8C47-480A-B62B-113A23123046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705C4ED1-90B0-48DF-BE1C-92C2544ABD51}" type="presParOf" srcId="{AAD19AAB-AAF0-4416-92F6-3358FF56D346}" destId="{06990EB4-8C47-480A-B62B-113A23123046}" srcOrd="0" destOrd="0" presId="urn:microsoft.com/office/officeart/2005/8/layout/chevron1"/>
    <dgm:cxn modelId="{169A79A5-5A5C-4717-A6C6-96D3EE2B55CB}" type="presParOf" srcId="{AAD19AAB-AAF0-4416-92F6-3358FF56D346}" destId="{EBAB7DA4-714C-4414-925F-97F8DB6806C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/>
      <dgm:t>
        <a:bodyPr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/>
      <dgm:t>
        <a:bodyPr/>
        <a:lstStyle/>
        <a:p>
          <a:r>
            <a:rPr lang="en-US" sz="2000"/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108DC879-9FA1-4810-9771-E6D7B59B0367}" type="presOf" srcId="{FC3E5251-78FA-4068-BA8A-25D512EFFF57}" destId="{06990EB4-8C47-480A-B62B-113A23123046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705C4ED1-90B0-48DF-BE1C-92C2544ABD51}" type="presParOf" srcId="{AAD19AAB-AAF0-4416-92F6-3358FF56D346}" destId="{06990EB4-8C47-480A-B62B-113A23123046}" srcOrd="0" destOrd="0" presId="urn:microsoft.com/office/officeart/2005/8/layout/chevron1"/>
    <dgm:cxn modelId="{169A79A5-5A5C-4717-A6C6-96D3EE2B55CB}" type="presParOf" srcId="{AAD19AAB-AAF0-4416-92F6-3358FF56D346}" destId="{EBAB7DA4-714C-4414-925F-97F8DB6806C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D11CB9E-56D4-4B6A-9B18-8D00390D5724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FC3E5251-78FA-4068-BA8A-25D512EFFF57}">
      <dgm:prSet phldrT="[Text]" custT="1"/>
      <dgm:spPr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gm:t>
    </dgm:pt>
    <dgm:pt modelId="{42A27C63-1FB5-47BE-A865-F73615A762C7}" type="parTrans" cxnId="{12127EF9-9EEE-4F9B-B9F4-F01C74A8E6CF}">
      <dgm:prSet/>
      <dgm:spPr/>
      <dgm:t>
        <a:bodyPr/>
        <a:lstStyle/>
        <a:p>
          <a:endParaRPr lang="en-US"/>
        </a:p>
      </dgm:t>
    </dgm:pt>
    <dgm:pt modelId="{462CB368-289D-4479-8DB9-7CE6868AA542}" type="sibTrans" cxnId="{12127EF9-9EEE-4F9B-B9F4-F01C74A8E6CF}">
      <dgm:prSet/>
      <dgm:spPr/>
      <dgm:t>
        <a:bodyPr/>
        <a:lstStyle/>
        <a:p>
          <a:endParaRPr lang="en-US"/>
        </a:p>
      </dgm:t>
    </dgm:pt>
    <dgm:pt modelId="{626206F6-37B8-4EE7-B371-F947542FE90A}">
      <dgm:prSet phldrT="[Text]" custT="1"/>
      <dgm:spPr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68009" tIns="22670" rIns="22670" bIns="22670" numCol="1" spcCol="1270" anchor="ctr" anchorCtr="0"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gm:t>
    </dgm:pt>
    <dgm:pt modelId="{E95DA282-11F0-41DF-8F99-96C73EDEF2FF}" type="parTrans" cxnId="{42686855-68A2-464B-8424-93713E705232}">
      <dgm:prSet/>
      <dgm:spPr/>
      <dgm:t>
        <a:bodyPr/>
        <a:lstStyle/>
        <a:p>
          <a:endParaRPr lang="en-US"/>
        </a:p>
      </dgm:t>
    </dgm:pt>
    <dgm:pt modelId="{D6CBE1A1-3DE8-444F-8A62-14022B0F3FB4}" type="sibTrans" cxnId="{42686855-68A2-464B-8424-93713E705232}">
      <dgm:prSet/>
      <dgm:spPr/>
      <dgm:t>
        <a:bodyPr/>
        <a:lstStyle/>
        <a:p>
          <a:endParaRPr lang="en-US"/>
        </a:p>
      </dgm:t>
    </dgm:pt>
    <dgm:pt modelId="{3609C2BA-3890-4DC8-B197-7643D6E51F4C}">
      <dgm:prSet phldrT="[Text]" custT="1"/>
      <dgm:spPr/>
      <dgm:t>
        <a:bodyPr/>
        <a:lstStyle/>
        <a:p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gm:t>
    </dgm:pt>
    <dgm:pt modelId="{12E23387-4699-4FC1-A430-3F8C13810FE0}" type="parTrans" cxnId="{3C065688-BA31-438F-9179-CA314BF40E8A}">
      <dgm:prSet/>
      <dgm:spPr/>
      <dgm:t>
        <a:bodyPr/>
        <a:lstStyle/>
        <a:p>
          <a:endParaRPr lang="en-US"/>
        </a:p>
      </dgm:t>
    </dgm:pt>
    <dgm:pt modelId="{BCDBB08B-EEAA-4680-A483-BA6B76AF3802}" type="sibTrans" cxnId="{3C065688-BA31-438F-9179-CA314BF40E8A}">
      <dgm:prSet/>
      <dgm:spPr/>
      <dgm:t>
        <a:bodyPr/>
        <a:lstStyle/>
        <a:p>
          <a:endParaRPr lang="en-US"/>
        </a:p>
      </dgm:t>
    </dgm:pt>
    <dgm:pt modelId="{8FFBDCA0-3B76-477F-9ACB-AAEE5F6E51AA}">
      <dgm:prSet phldrT="[Text]" custT="1"/>
      <dgm:spPr/>
      <dgm:t>
        <a:bodyPr/>
        <a:lstStyle/>
        <a:p>
          <a:r>
            <a:rPr lang="en-US" sz="2000"/>
            <a:t>Conclusion</a:t>
          </a:r>
        </a:p>
      </dgm:t>
    </dgm:pt>
    <dgm:pt modelId="{6776506A-A2E0-4064-8DA3-A6326BE9F71D}" type="parTrans" cxnId="{5E6236B6-9B5B-498B-AE03-89170B270CAC}">
      <dgm:prSet/>
      <dgm:spPr/>
      <dgm:t>
        <a:bodyPr/>
        <a:lstStyle/>
        <a:p>
          <a:endParaRPr lang="en-US"/>
        </a:p>
      </dgm:t>
    </dgm:pt>
    <dgm:pt modelId="{E4710B09-047A-4BB1-9903-DCEE8B90CEC1}" type="sibTrans" cxnId="{5E6236B6-9B5B-498B-AE03-89170B270CAC}">
      <dgm:prSet/>
      <dgm:spPr/>
      <dgm:t>
        <a:bodyPr/>
        <a:lstStyle/>
        <a:p>
          <a:endParaRPr lang="en-US"/>
        </a:p>
      </dgm:t>
    </dgm:pt>
    <dgm:pt modelId="{AAD19AAB-AAF0-4416-92F6-3358FF56D346}" type="pres">
      <dgm:prSet presAssocID="{ED11CB9E-56D4-4B6A-9B18-8D00390D5724}" presName="Name0" presStyleCnt="0">
        <dgm:presLayoutVars>
          <dgm:dir/>
          <dgm:animLvl val="lvl"/>
          <dgm:resizeHandles val="exact"/>
        </dgm:presLayoutVars>
      </dgm:prSet>
      <dgm:spPr/>
    </dgm:pt>
    <dgm:pt modelId="{06990EB4-8C47-480A-B62B-113A23123046}" type="pres">
      <dgm:prSet presAssocID="{FC3E5251-78FA-4068-BA8A-25D512EFFF57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790402" y="0"/>
          <a:ext cx="1986855" cy="379476"/>
        </a:xfrm>
        <a:prstGeom prst="chevron">
          <a:avLst/>
        </a:prstGeom>
      </dgm:spPr>
    </dgm:pt>
    <dgm:pt modelId="{EBAB7DA4-714C-4414-925F-97F8DB6806C5}" type="pres">
      <dgm:prSet presAssocID="{462CB368-289D-4479-8DB9-7CE6868AA542}" presName="parTxOnlySpace" presStyleCnt="0"/>
      <dgm:spPr/>
    </dgm:pt>
    <dgm:pt modelId="{0EA15BD9-5CE5-4FDE-A777-09EAAAB1B6E3}" type="pres">
      <dgm:prSet presAssocID="{626206F6-37B8-4EE7-B371-F947542FE90A}" presName="parTxOnly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578572" y="0"/>
          <a:ext cx="1986855" cy="379476"/>
        </a:xfrm>
        <a:prstGeom prst="chevron">
          <a:avLst/>
        </a:prstGeom>
      </dgm:spPr>
    </dgm:pt>
    <dgm:pt modelId="{17BF0279-6C7D-44A6-A211-29F9AFE64219}" type="pres">
      <dgm:prSet presAssocID="{D6CBE1A1-3DE8-444F-8A62-14022B0F3FB4}" presName="parTxOnlySpace" presStyleCnt="0"/>
      <dgm:spPr/>
    </dgm:pt>
    <dgm:pt modelId="{C61841C8-2FE9-44EE-832D-15A42E5D9E00}" type="pres">
      <dgm:prSet presAssocID="{3609C2BA-3890-4DC8-B197-7643D6E51F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6B9203-9ADE-452C-BB9E-38B86B5A1251}" type="pres">
      <dgm:prSet presAssocID="{BCDBB08B-EEAA-4680-A483-BA6B76AF3802}" presName="parTxOnlySpace" presStyleCnt="0"/>
      <dgm:spPr/>
    </dgm:pt>
    <dgm:pt modelId="{0D1DA625-BEA8-49DE-A6FF-EE1D0E580154}" type="pres">
      <dgm:prSet presAssocID="{8FFBDCA0-3B76-477F-9ACB-AAEE5F6E51A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686855-68A2-464B-8424-93713E705232}" srcId="{ED11CB9E-56D4-4B6A-9B18-8D00390D5724}" destId="{626206F6-37B8-4EE7-B371-F947542FE90A}" srcOrd="1" destOrd="0" parTransId="{E95DA282-11F0-41DF-8F99-96C73EDEF2FF}" sibTransId="{D6CBE1A1-3DE8-444F-8A62-14022B0F3FB4}"/>
    <dgm:cxn modelId="{03056F55-AB4E-4D22-9149-17E9C36D64C8}" type="presOf" srcId="{3609C2BA-3890-4DC8-B197-7643D6E51F4C}" destId="{C61841C8-2FE9-44EE-832D-15A42E5D9E00}" srcOrd="0" destOrd="0" presId="urn:microsoft.com/office/officeart/2005/8/layout/chevron1"/>
    <dgm:cxn modelId="{108DC879-9FA1-4810-9771-E6D7B59B0367}" type="presOf" srcId="{FC3E5251-78FA-4068-BA8A-25D512EFFF57}" destId="{06990EB4-8C47-480A-B62B-113A23123046}" srcOrd="0" destOrd="0" presId="urn:microsoft.com/office/officeart/2005/8/layout/chevron1"/>
    <dgm:cxn modelId="{3C065688-BA31-438F-9179-CA314BF40E8A}" srcId="{ED11CB9E-56D4-4B6A-9B18-8D00390D5724}" destId="{3609C2BA-3890-4DC8-B197-7643D6E51F4C}" srcOrd="2" destOrd="0" parTransId="{12E23387-4699-4FC1-A430-3F8C13810FE0}" sibTransId="{BCDBB08B-EEAA-4680-A483-BA6B76AF3802}"/>
    <dgm:cxn modelId="{5E6236B6-9B5B-498B-AE03-89170B270CAC}" srcId="{ED11CB9E-56D4-4B6A-9B18-8D00390D5724}" destId="{8FFBDCA0-3B76-477F-9ACB-AAEE5F6E51AA}" srcOrd="3" destOrd="0" parTransId="{6776506A-A2E0-4064-8DA3-A6326BE9F71D}" sibTransId="{E4710B09-047A-4BB1-9903-DCEE8B90CEC1}"/>
    <dgm:cxn modelId="{CFF772C3-2A09-4167-9282-F0130E2C26A0}" type="presOf" srcId="{626206F6-37B8-4EE7-B371-F947542FE90A}" destId="{0EA15BD9-5CE5-4FDE-A777-09EAAAB1B6E3}" srcOrd="0" destOrd="0" presId="urn:microsoft.com/office/officeart/2005/8/layout/chevron1"/>
    <dgm:cxn modelId="{10792DC4-632C-4BBE-9B3A-3CFD445B6421}" type="presOf" srcId="{8FFBDCA0-3B76-477F-9ACB-AAEE5F6E51AA}" destId="{0D1DA625-BEA8-49DE-A6FF-EE1D0E580154}" srcOrd="0" destOrd="0" presId="urn:microsoft.com/office/officeart/2005/8/layout/chevron1"/>
    <dgm:cxn modelId="{0981D3F7-3CE4-4F94-8BEF-AD22C59D925D}" type="presOf" srcId="{ED11CB9E-56D4-4B6A-9B18-8D00390D5724}" destId="{AAD19AAB-AAF0-4416-92F6-3358FF56D346}" srcOrd="0" destOrd="0" presId="urn:microsoft.com/office/officeart/2005/8/layout/chevron1"/>
    <dgm:cxn modelId="{12127EF9-9EEE-4F9B-B9F4-F01C74A8E6CF}" srcId="{ED11CB9E-56D4-4B6A-9B18-8D00390D5724}" destId="{FC3E5251-78FA-4068-BA8A-25D512EFFF57}" srcOrd="0" destOrd="0" parTransId="{42A27C63-1FB5-47BE-A865-F73615A762C7}" sibTransId="{462CB368-289D-4479-8DB9-7CE6868AA542}"/>
    <dgm:cxn modelId="{705C4ED1-90B0-48DF-BE1C-92C2544ABD51}" type="presParOf" srcId="{AAD19AAB-AAF0-4416-92F6-3358FF56D346}" destId="{06990EB4-8C47-480A-B62B-113A23123046}" srcOrd="0" destOrd="0" presId="urn:microsoft.com/office/officeart/2005/8/layout/chevron1"/>
    <dgm:cxn modelId="{169A79A5-5A5C-4717-A6C6-96D3EE2B55CB}" type="presParOf" srcId="{AAD19AAB-AAF0-4416-92F6-3358FF56D346}" destId="{EBAB7DA4-714C-4414-925F-97F8DB6806C5}" srcOrd="1" destOrd="0" presId="urn:microsoft.com/office/officeart/2005/8/layout/chevron1"/>
    <dgm:cxn modelId="{4D57E1EB-06DF-4B4D-A074-4D59B2764874}" type="presParOf" srcId="{AAD19AAB-AAF0-4416-92F6-3358FF56D346}" destId="{0EA15BD9-5CE5-4FDE-A777-09EAAAB1B6E3}" srcOrd="2" destOrd="0" presId="urn:microsoft.com/office/officeart/2005/8/layout/chevron1"/>
    <dgm:cxn modelId="{D2642076-AB84-4C00-9F4B-0B6AF3B1BCD8}" type="presParOf" srcId="{AAD19AAB-AAF0-4416-92F6-3358FF56D346}" destId="{17BF0279-6C7D-44A6-A211-29F9AFE64219}" srcOrd="3" destOrd="0" presId="urn:microsoft.com/office/officeart/2005/8/layout/chevron1"/>
    <dgm:cxn modelId="{9E548DE0-F1AF-49E6-8E45-829F7DEACF70}" type="presParOf" srcId="{AAD19AAB-AAF0-4416-92F6-3358FF56D346}" destId="{C61841C8-2FE9-44EE-832D-15A42E5D9E00}" srcOrd="4" destOrd="0" presId="urn:microsoft.com/office/officeart/2005/8/layout/chevron1"/>
    <dgm:cxn modelId="{EF843566-9725-4AA4-B7AC-5A06C2FFF32F}" type="presParOf" srcId="{AAD19AAB-AAF0-4416-92F6-3358FF56D346}" destId="{A86B9203-9ADE-452C-BB9E-38B86B5A1251}" srcOrd="5" destOrd="0" presId="urn:microsoft.com/office/officeart/2005/8/layout/chevron1"/>
    <dgm:cxn modelId="{53449B5C-056D-4934-964A-CD4068E71207}" type="presParOf" srcId="{AAD19AAB-AAF0-4416-92F6-3358FF56D346}" destId="{0D1DA625-BEA8-49DE-A6FF-EE1D0E5801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189FF-F85F-4585-B7DE-75DB87A04E2B}">
      <dsp:nvSpPr>
        <dsp:cNvPr id="0" name=""/>
        <dsp:cNvSpPr/>
      </dsp:nvSpPr>
      <dsp:spPr>
        <a:xfrm>
          <a:off x="3788" y="740213"/>
          <a:ext cx="1783022" cy="6882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C2199-FCBB-49DF-B512-514805AA3D65}">
      <dsp:nvSpPr>
        <dsp:cNvPr id="0" name=""/>
        <dsp:cNvSpPr/>
      </dsp:nvSpPr>
      <dsp:spPr>
        <a:xfrm>
          <a:off x="479260" y="912275"/>
          <a:ext cx="1505663" cy="6882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Problem Statement</a:t>
          </a:r>
        </a:p>
      </dsp:txBody>
      <dsp:txXfrm>
        <a:off x="499418" y="932433"/>
        <a:ext cx="1465347" cy="647930"/>
      </dsp:txXfrm>
    </dsp:sp>
    <dsp:sp modelId="{06551F63-50A7-41F8-87BD-937196E9E1C8}">
      <dsp:nvSpPr>
        <dsp:cNvPr id="0" name=""/>
        <dsp:cNvSpPr/>
      </dsp:nvSpPr>
      <dsp:spPr>
        <a:xfrm>
          <a:off x="2040396" y="740213"/>
          <a:ext cx="1783022" cy="6882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B0900-7725-4A10-9BE3-70BA84501693}">
      <dsp:nvSpPr>
        <dsp:cNvPr id="0" name=""/>
        <dsp:cNvSpPr/>
      </dsp:nvSpPr>
      <dsp:spPr>
        <a:xfrm>
          <a:off x="2515868" y="912275"/>
          <a:ext cx="1505663" cy="6882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Model Design</a:t>
          </a:r>
        </a:p>
      </dsp:txBody>
      <dsp:txXfrm>
        <a:off x="2536026" y="932433"/>
        <a:ext cx="1465347" cy="647930"/>
      </dsp:txXfrm>
    </dsp:sp>
    <dsp:sp modelId="{23A995D6-F0C5-4E71-912C-208D71E3B319}">
      <dsp:nvSpPr>
        <dsp:cNvPr id="0" name=""/>
        <dsp:cNvSpPr/>
      </dsp:nvSpPr>
      <dsp:spPr>
        <a:xfrm>
          <a:off x="4077003" y="740213"/>
          <a:ext cx="1783022" cy="6882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78FF7-8558-4D81-8E59-EA3E7235A275}">
      <dsp:nvSpPr>
        <dsp:cNvPr id="0" name=""/>
        <dsp:cNvSpPr/>
      </dsp:nvSpPr>
      <dsp:spPr>
        <a:xfrm>
          <a:off x="4552476" y="912275"/>
          <a:ext cx="1505663" cy="6882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Model Validation</a:t>
          </a:r>
        </a:p>
      </dsp:txBody>
      <dsp:txXfrm>
        <a:off x="4572634" y="932433"/>
        <a:ext cx="1465347" cy="647930"/>
      </dsp:txXfrm>
    </dsp:sp>
    <dsp:sp modelId="{813D534D-1C50-4C0D-BE3E-E0698DFA483F}">
      <dsp:nvSpPr>
        <dsp:cNvPr id="0" name=""/>
        <dsp:cNvSpPr/>
      </dsp:nvSpPr>
      <dsp:spPr>
        <a:xfrm>
          <a:off x="6113611" y="740213"/>
          <a:ext cx="1783022" cy="6882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2B922-3303-469C-8F39-61E455C831DC}">
      <dsp:nvSpPr>
        <dsp:cNvPr id="0" name=""/>
        <dsp:cNvSpPr/>
      </dsp:nvSpPr>
      <dsp:spPr>
        <a:xfrm>
          <a:off x="6589084" y="912275"/>
          <a:ext cx="1505663" cy="6882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Conclusion</a:t>
          </a:r>
        </a:p>
      </dsp:txBody>
      <dsp:txXfrm>
        <a:off x="6609242" y="932433"/>
        <a:ext cx="1465347" cy="647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1ACB2-7E54-4F39-9F9A-54B18AD8BCEA}">
      <dsp:nvSpPr>
        <dsp:cNvPr id="0" name=""/>
        <dsp:cNvSpPr/>
      </dsp:nvSpPr>
      <dsp:spPr>
        <a:xfrm rot="5400000">
          <a:off x="1043321" y="699317"/>
          <a:ext cx="614152" cy="6991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9EC9EA9-A815-4EDC-924B-96F6C988819A}">
      <dsp:nvSpPr>
        <dsp:cNvPr id="0" name=""/>
        <dsp:cNvSpPr/>
      </dsp:nvSpPr>
      <dsp:spPr>
        <a:xfrm>
          <a:off x="880608" y="18516"/>
          <a:ext cx="1033871" cy="72367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Tokenization</a:t>
          </a:r>
        </a:p>
      </dsp:txBody>
      <dsp:txXfrm>
        <a:off x="915941" y="53849"/>
        <a:ext cx="963205" cy="653010"/>
      </dsp:txXfrm>
    </dsp:sp>
    <dsp:sp modelId="{DC4075E6-6CEB-402E-BF3E-83FDAB271324}">
      <dsp:nvSpPr>
        <dsp:cNvPr id="0" name=""/>
        <dsp:cNvSpPr/>
      </dsp:nvSpPr>
      <dsp:spPr>
        <a:xfrm>
          <a:off x="1914480" y="87535"/>
          <a:ext cx="751939" cy="584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ACAC1-EA6E-471F-B236-6EDDBE910B93}">
      <dsp:nvSpPr>
        <dsp:cNvPr id="0" name=""/>
        <dsp:cNvSpPr/>
      </dsp:nvSpPr>
      <dsp:spPr>
        <a:xfrm rot="5400000">
          <a:off x="1900511" y="1512244"/>
          <a:ext cx="614152" cy="6991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B51FA4-948A-4AC2-8379-376C52A6DED7}">
      <dsp:nvSpPr>
        <dsp:cNvPr id="0" name=""/>
        <dsp:cNvSpPr/>
      </dsp:nvSpPr>
      <dsp:spPr>
        <a:xfrm>
          <a:off x="1737798" y="831444"/>
          <a:ext cx="1033871" cy="72367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Lemmatization</a:t>
          </a:r>
        </a:p>
      </dsp:txBody>
      <dsp:txXfrm>
        <a:off x="1773131" y="866777"/>
        <a:ext cx="963205" cy="653010"/>
      </dsp:txXfrm>
    </dsp:sp>
    <dsp:sp modelId="{C9662C9A-414C-42B9-9CAA-C4CDE5F34586}">
      <dsp:nvSpPr>
        <dsp:cNvPr id="0" name=""/>
        <dsp:cNvSpPr/>
      </dsp:nvSpPr>
      <dsp:spPr>
        <a:xfrm>
          <a:off x="2771669" y="900463"/>
          <a:ext cx="751939" cy="584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C22F59-6928-435F-99F2-8CA8C7B94D4C}">
      <dsp:nvSpPr>
        <dsp:cNvPr id="0" name=""/>
        <dsp:cNvSpPr/>
      </dsp:nvSpPr>
      <dsp:spPr>
        <a:xfrm rot="5400000">
          <a:off x="2757700" y="2325172"/>
          <a:ext cx="614152" cy="6991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794A6C-6CFE-4411-A6F0-1B2A42E6CF42}">
      <dsp:nvSpPr>
        <dsp:cNvPr id="0" name=""/>
        <dsp:cNvSpPr/>
      </dsp:nvSpPr>
      <dsp:spPr>
        <a:xfrm>
          <a:off x="2594987" y="1644372"/>
          <a:ext cx="1033871" cy="72367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Stop Words Removal</a:t>
          </a:r>
        </a:p>
      </dsp:txBody>
      <dsp:txXfrm>
        <a:off x="2630320" y="1679705"/>
        <a:ext cx="963205" cy="653010"/>
      </dsp:txXfrm>
    </dsp:sp>
    <dsp:sp modelId="{41C45288-5771-4F9B-B2D5-86AB7835D122}">
      <dsp:nvSpPr>
        <dsp:cNvPr id="0" name=""/>
        <dsp:cNvSpPr/>
      </dsp:nvSpPr>
      <dsp:spPr>
        <a:xfrm>
          <a:off x="3628858" y="1713391"/>
          <a:ext cx="751939" cy="584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D86CA-D721-44AB-8275-600541B4252D}">
      <dsp:nvSpPr>
        <dsp:cNvPr id="0" name=""/>
        <dsp:cNvSpPr/>
      </dsp:nvSpPr>
      <dsp:spPr>
        <a:xfrm>
          <a:off x="3452176" y="2457299"/>
          <a:ext cx="1033871" cy="72367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Gill Sans MT" panose="020B0502020104020203"/>
            </a:rPr>
            <a:t>Vectorization</a:t>
          </a:r>
          <a:endParaRPr lang="en-US" altLang="zh-TW" sz="1100" kern="1200"/>
        </a:p>
      </dsp:txBody>
      <dsp:txXfrm>
        <a:off x="3487509" y="2492632"/>
        <a:ext cx="963205" cy="6530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0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sp:txBody>
      <dsp:txXfrm>
        <a:off x="189738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17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1700" kern="1200"/>
            <a:t>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17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1700" kern="1200"/>
            <a:t>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17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1700" kern="1200"/>
            <a:t>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74920-B01E-4D1D-9BCE-82A5C0D2EFE2}">
      <dsp:nvSpPr>
        <dsp:cNvPr id="0" name=""/>
        <dsp:cNvSpPr/>
      </dsp:nvSpPr>
      <dsp:spPr>
        <a:xfrm>
          <a:off x="0" y="431"/>
          <a:ext cx="5259278" cy="10088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806FD-0A36-4A9C-8D7C-E89C9B62AB25}">
      <dsp:nvSpPr>
        <dsp:cNvPr id="0" name=""/>
        <dsp:cNvSpPr/>
      </dsp:nvSpPr>
      <dsp:spPr>
        <a:xfrm>
          <a:off x="305178" y="227423"/>
          <a:ext cx="554869" cy="554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8DC0F-3D98-44C3-BAF4-D89DEBA00FA7}">
      <dsp:nvSpPr>
        <dsp:cNvPr id="0" name=""/>
        <dsp:cNvSpPr/>
      </dsp:nvSpPr>
      <dsp:spPr>
        <a:xfrm>
          <a:off x="1165225" y="431"/>
          <a:ext cx="4094052" cy="1008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u="none" kern="1200"/>
            <a:t>Choosing the number of topics</a:t>
          </a:r>
          <a:endParaRPr lang="en-US" sz="2500" kern="1200">
            <a:latin typeface="Gill Sans MT" panose="020B0502020104020203"/>
            <a:ea typeface="+mn-ea"/>
            <a:cs typeface="+mn-cs"/>
          </a:endParaRPr>
        </a:p>
      </dsp:txBody>
      <dsp:txXfrm>
        <a:off x="1165225" y="431"/>
        <a:ext cx="4094052" cy="1008853"/>
      </dsp:txXfrm>
    </dsp:sp>
    <dsp:sp modelId="{472D7BB9-4214-4205-BEAB-EC239069C43C}">
      <dsp:nvSpPr>
        <dsp:cNvPr id="0" name=""/>
        <dsp:cNvSpPr/>
      </dsp:nvSpPr>
      <dsp:spPr>
        <a:xfrm>
          <a:off x="0" y="1261497"/>
          <a:ext cx="5259278" cy="10088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0F24C-FE67-47DA-9703-B3631829F921}">
      <dsp:nvSpPr>
        <dsp:cNvPr id="0" name=""/>
        <dsp:cNvSpPr/>
      </dsp:nvSpPr>
      <dsp:spPr>
        <a:xfrm>
          <a:off x="305178" y="1488489"/>
          <a:ext cx="554869" cy="554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481A1-3581-40F5-9B86-43E82A231CCF}">
      <dsp:nvSpPr>
        <dsp:cNvPr id="0" name=""/>
        <dsp:cNvSpPr/>
      </dsp:nvSpPr>
      <dsp:spPr>
        <a:xfrm>
          <a:off x="1165225" y="1261497"/>
          <a:ext cx="4094052" cy="1008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ill Sans MT" panose="020B0502020104020203"/>
              <a:ea typeface="+mn-ea"/>
              <a:cs typeface="+mn-cs"/>
            </a:rPr>
            <a:t>LDA</a:t>
          </a:r>
        </a:p>
      </dsp:txBody>
      <dsp:txXfrm>
        <a:off x="1165225" y="1261497"/>
        <a:ext cx="4094052" cy="1008853"/>
      </dsp:txXfrm>
    </dsp:sp>
    <dsp:sp modelId="{47DC55F0-C81B-42E6-8CCB-93A15427CC2D}">
      <dsp:nvSpPr>
        <dsp:cNvPr id="0" name=""/>
        <dsp:cNvSpPr/>
      </dsp:nvSpPr>
      <dsp:spPr>
        <a:xfrm>
          <a:off x="0" y="2522563"/>
          <a:ext cx="5259278" cy="10088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E69BC-8D32-4224-9E19-B4CAE9608272}">
      <dsp:nvSpPr>
        <dsp:cNvPr id="0" name=""/>
        <dsp:cNvSpPr/>
      </dsp:nvSpPr>
      <dsp:spPr>
        <a:xfrm>
          <a:off x="305178" y="2749555"/>
          <a:ext cx="554869" cy="554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CE4A4-2249-4790-86A7-41AF7890CE4B}">
      <dsp:nvSpPr>
        <dsp:cNvPr id="0" name=""/>
        <dsp:cNvSpPr/>
      </dsp:nvSpPr>
      <dsp:spPr>
        <a:xfrm>
          <a:off x="1165225" y="2522563"/>
          <a:ext cx="4094052" cy="1008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70" tIns="106770" rIns="106770" bIns="1067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ill Sans MT" panose="020B0502020104020203"/>
              <a:ea typeface="+mn-ea"/>
              <a:cs typeface="+mn-cs"/>
            </a:rPr>
            <a:t>Visualizing topics</a:t>
          </a:r>
        </a:p>
      </dsp:txBody>
      <dsp:txXfrm>
        <a:off x="1165225" y="2522563"/>
        <a:ext cx="4094052" cy="100885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17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1700" kern="1200"/>
            <a:t>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2F490-8451-4E8B-995E-59FC7764A591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A804E-8B57-4640-A614-08C026FFEA45}">
      <dsp:nvSpPr>
        <dsp:cNvPr id="0" name=""/>
        <dsp:cNvSpPr/>
      </dsp:nvSpPr>
      <dsp:spPr>
        <a:xfrm rot="10800000">
          <a:off x="1328082" y="266"/>
          <a:ext cx="4446557" cy="8323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040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Saves cost : Unclassified feedback</a:t>
          </a:r>
        </a:p>
      </dsp:txBody>
      <dsp:txXfrm rot="10800000">
        <a:off x="1536167" y="266"/>
        <a:ext cx="4238472" cy="832341"/>
      </dsp:txXfrm>
    </dsp:sp>
    <dsp:sp modelId="{184F453B-34F3-47D3-ADAB-53BF77E2E9CE}">
      <dsp:nvSpPr>
        <dsp:cNvPr id="0" name=""/>
        <dsp:cNvSpPr/>
      </dsp:nvSpPr>
      <dsp:spPr>
        <a:xfrm>
          <a:off x="911911" y="266"/>
          <a:ext cx="832341" cy="83234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4052B-9801-4FCD-AC4F-E200E1A53021}">
      <dsp:nvSpPr>
        <dsp:cNvPr id="0" name=""/>
        <dsp:cNvSpPr/>
      </dsp:nvSpPr>
      <dsp:spPr>
        <a:xfrm rot="10800000">
          <a:off x="1328082" y="1081068"/>
          <a:ext cx="4446557" cy="8323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040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bg1"/>
            </a:solidFill>
            <a:effectLst/>
            <a:latin typeface="Fira Sans" panose="020B0503050000020004" pitchFamily="34" charset="0"/>
            <a:ea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Eliminates manual efforts : Misclassified feedback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536167" y="1081068"/>
        <a:ext cx="4238472" cy="832341"/>
      </dsp:txXfrm>
    </dsp:sp>
    <dsp:sp modelId="{0FB3EF77-5241-4A7F-A79C-BE71F0763C7D}">
      <dsp:nvSpPr>
        <dsp:cNvPr id="0" name=""/>
        <dsp:cNvSpPr/>
      </dsp:nvSpPr>
      <dsp:spPr>
        <a:xfrm>
          <a:off x="911911" y="1081068"/>
          <a:ext cx="832341" cy="8323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9945B-8120-48FF-A22F-C61DB6BF354D}">
      <dsp:nvSpPr>
        <dsp:cNvPr id="0" name=""/>
        <dsp:cNvSpPr/>
      </dsp:nvSpPr>
      <dsp:spPr>
        <a:xfrm rot="10800000">
          <a:off x="1328082" y="2161870"/>
          <a:ext cx="4446557" cy="8323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040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bg1"/>
            </a:solidFill>
            <a:effectLst/>
            <a:latin typeface="Fira Sans" panose="020B0503050000020004" pitchFamily="34" charset="0"/>
            <a:ea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Incremental revenue stream: Better insights from feedback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536167" y="2161870"/>
        <a:ext cx="4238472" cy="832341"/>
      </dsp:txXfrm>
    </dsp:sp>
    <dsp:sp modelId="{43CBD3C7-F2F4-49A9-A410-507666EE8501}">
      <dsp:nvSpPr>
        <dsp:cNvPr id="0" name=""/>
        <dsp:cNvSpPr/>
      </dsp:nvSpPr>
      <dsp:spPr>
        <a:xfrm>
          <a:off x="911911" y="2161870"/>
          <a:ext cx="832341" cy="832341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1000" r="-11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17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1700" kern="1200"/>
            <a:t>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</a:t>
          </a: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55394-7D48-4AFD-B564-CD6C61D65374}">
      <dsp:nvSpPr>
        <dsp:cNvPr id="0" name=""/>
        <dsp:cNvSpPr/>
      </dsp:nvSpPr>
      <dsp:spPr>
        <a:xfrm>
          <a:off x="450260" y="0"/>
          <a:ext cx="5102950" cy="310968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B7352-972F-4CBF-AD5C-26022C0420ED}">
      <dsp:nvSpPr>
        <dsp:cNvPr id="0" name=""/>
        <dsp:cNvSpPr/>
      </dsp:nvSpPr>
      <dsp:spPr>
        <a:xfrm>
          <a:off x="0" y="932905"/>
          <a:ext cx="1801041" cy="1243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Sentiment analysis to understand the mood of the users</a:t>
          </a:r>
        </a:p>
      </dsp:txBody>
      <dsp:txXfrm>
        <a:off x="60721" y="993626"/>
        <a:ext cx="1679599" cy="1122432"/>
      </dsp:txXfrm>
    </dsp:sp>
    <dsp:sp modelId="{ED0CE314-D2C1-4538-A74F-F8C04EA28BC7}">
      <dsp:nvSpPr>
        <dsp:cNvPr id="0" name=""/>
        <dsp:cNvSpPr/>
      </dsp:nvSpPr>
      <dsp:spPr>
        <a:xfrm>
          <a:off x="2101214" y="932905"/>
          <a:ext cx="1801041" cy="1243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Net ratings could be utilized to judge the popularity of a feedback</a:t>
          </a:r>
        </a:p>
      </dsp:txBody>
      <dsp:txXfrm>
        <a:off x="2161935" y="993626"/>
        <a:ext cx="1679599" cy="1122432"/>
      </dsp:txXfrm>
    </dsp:sp>
    <dsp:sp modelId="{08496ED3-BCAD-4DDA-B078-ABA68B502B88}">
      <dsp:nvSpPr>
        <dsp:cNvPr id="0" name=""/>
        <dsp:cNvSpPr/>
      </dsp:nvSpPr>
      <dsp:spPr>
        <a:xfrm>
          <a:off x="4202429" y="932905"/>
          <a:ext cx="1801041" cy="12438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Creating more classification labels for the feedback forum</a:t>
          </a:r>
        </a:p>
      </dsp:txBody>
      <dsp:txXfrm>
        <a:off x="4263150" y="993626"/>
        <a:ext cx="1679599" cy="11224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2F490-8451-4E8B-995E-59FC7764A591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8B6D9-8C45-4A9F-9201-2750F0169F7B}">
      <dsp:nvSpPr>
        <dsp:cNvPr id="0" name=""/>
        <dsp:cNvSpPr/>
      </dsp:nvSpPr>
      <dsp:spPr>
        <a:xfrm rot="5400000">
          <a:off x="366311" y="1132110"/>
          <a:ext cx="1139378" cy="189589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5915D-697B-47A5-9BDB-E508AF04E5E9}">
      <dsp:nvSpPr>
        <dsp:cNvPr id="0" name=""/>
        <dsp:cNvSpPr/>
      </dsp:nvSpPr>
      <dsp:spPr>
        <a:xfrm>
          <a:off x="190852" y="1708946"/>
          <a:ext cx="1711628" cy="1500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Extract data from feedback forum</a:t>
          </a:r>
        </a:p>
      </dsp:txBody>
      <dsp:txXfrm>
        <a:off x="190852" y="1708946"/>
        <a:ext cx="1711628" cy="1500343"/>
      </dsp:txXfrm>
    </dsp:sp>
    <dsp:sp modelId="{5DF1E191-74BC-489F-BDC4-D05C4BA1922E}">
      <dsp:nvSpPr>
        <dsp:cNvPr id="0" name=""/>
        <dsp:cNvSpPr/>
      </dsp:nvSpPr>
      <dsp:spPr>
        <a:xfrm>
          <a:off x="1579532" y="1070963"/>
          <a:ext cx="322948" cy="32294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18C77-CFEC-4085-A19B-557DCE6A7837}">
      <dsp:nvSpPr>
        <dsp:cNvPr id="0" name=""/>
        <dsp:cNvSpPr/>
      </dsp:nvSpPr>
      <dsp:spPr>
        <a:xfrm rot="5400000">
          <a:off x="2476411" y="692043"/>
          <a:ext cx="1139378" cy="189589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A1D9B-A1EA-4424-9251-76F4904B01BD}">
      <dsp:nvSpPr>
        <dsp:cNvPr id="0" name=""/>
        <dsp:cNvSpPr/>
      </dsp:nvSpPr>
      <dsp:spPr>
        <a:xfrm>
          <a:off x="2286220" y="1258501"/>
          <a:ext cx="1711628" cy="1500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Utilize the existing categories of the forum to create labels for supervised learning of the model</a:t>
          </a:r>
        </a:p>
      </dsp:txBody>
      <dsp:txXfrm>
        <a:off x="2286220" y="1258501"/>
        <a:ext cx="1711628" cy="1500343"/>
      </dsp:txXfrm>
    </dsp:sp>
    <dsp:sp modelId="{29BDD8E2-4F80-4785-8EB1-F633FDCC5C87}">
      <dsp:nvSpPr>
        <dsp:cNvPr id="0" name=""/>
        <dsp:cNvSpPr/>
      </dsp:nvSpPr>
      <dsp:spPr>
        <a:xfrm>
          <a:off x="3674900" y="552462"/>
          <a:ext cx="322948" cy="32294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869D5-DFE3-45C0-8F11-D4B08E3C6D1E}">
      <dsp:nvSpPr>
        <dsp:cNvPr id="0" name=""/>
        <dsp:cNvSpPr/>
      </dsp:nvSpPr>
      <dsp:spPr>
        <a:xfrm rot="5400000">
          <a:off x="4571779" y="173543"/>
          <a:ext cx="1139378" cy="189589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9A639-4302-41C0-8034-006AA8928FAD}">
      <dsp:nvSpPr>
        <dsp:cNvPr id="0" name=""/>
        <dsp:cNvSpPr/>
      </dsp:nvSpPr>
      <dsp:spPr>
        <a:xfrm>
          <a:off x="4365841" y="740000"/>
          <a:ext cx="1711628" cy="1500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 and train the classification model to predict the class of new feedback posts on the forum </a:t>
          </a:r>
        </a:p>
      </dsp:txBody>
      <dsp:txXfrm>
        <a:off x="4365841" y="740000"/>
        <a:ext cx="1711628" cy="15003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2F490-8451-4E8B-995E-59FC7764A591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90EB4-8C47-480A-B62B-113A23123046}">
      <dsp:nvSpPr>
        <dsp:cNvPr id="0" name=""/>
        <dsp:cNvSpPr/>
      </dsp:nvSpPr>
      <dsp:spPr>
        <a:xfrm>
          <a:off x="4241" y="0"/>
          <a:ext cx="2469058" cy="379476"/>
        </a:xfrm>
        <a:prstGeom prst="chevron">
          <a:avLst/>
        </a:prstGeom>
        <a:solidFill>
          <a:srgbClr val="4D143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Problem Statement</a:t>
          </a:r>
          <a:endParaRPr lang="en-US" sz="2000" kern="1200"/>
        </a:p>
      </dsp:txBody>
      <dsp:txXfrm>
        <a:off x="193979" y="0"/>
        <a:ext cx="2089582" cy="379476"/>
      </dsp:txXfrm>
    </dsp:sp>
    <dsp:sp modelId="{0EA15BD9-5CE5-4FDE-A777-09EAAAB1B6E3}">
      <dsp:nvSpPr>
        <dsp:cNvPr id="0" name=""/>
        <dsp:cNvSpPr/>
      </dsp:nvSpPr>
      <dsp:spPr>
        <a:xfrm>
          <a:off x="2226394" y="0"/>
          <a:ext cx="2469058" cy="379476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</a:t>
          </a:r>
          <a:r>
            <a:rPr lang="en-US" sz="2000" kern="1200"/>
            <a:t> Design</a:t>
          </a:r>
        </a:p>
      </dsp:txBody>
      <dsp:txXfrm>
        <a:off x="2416132" y="0"/>
        <a:ext cx="2089582" cy="379476"/>
      </dsp:txXfrm>
    </dsp:sp>
    <dsp:sp modelId="{C61841C8-2FE9-44EE-832D-15A42E5D9E00}">
      <dsp:nvSpPr>
        <dsp:cNvPr id="0" name=""/>
        <dsp:cNvSpPr/>
      </dsp:nvSpPr>
      <dsp:spPr>
        <a:xfrm>
          <a:off x="4448547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Validation</a:t>
          </a:r>
        </a:p>
      </dsp:txBody>
      <dsp:txXfrm>
        <a:off x="4638285" y="0"/>
        <a:ext cx="2089582" cy="379476"/>
      </dsp:txXfrm>
    </dsp:sp>
    <dsp:sp modelId="{0D1DA625-BEA8-49DE-A6FF-EE1D0E580154}">
      <dsp:nvSpPr>
        <dsp:cNvPr id="0" name=""/>
        <dsp:cNvSpPr/>
      </dsp:nvSpPr>
      <dsp:spPr>
        <a:xfrm>
          <a:off x="6670699" y="0"/>
          <a:ext cx="2469058" cy="379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6860437" y="0"/>
        <a:ext cx="2089582" cy="379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2b7925c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e2b7925c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 everyone, we are stratify consulting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today we are going to share how we help our client craigslist  improve the feedback forum</a:t>
            </a:r>
          </a:p>
        </p:txBody>
      </p:sp>
    </p:spTree>
    <p:extLst>
      <p:ext uri="{BB962C8B-B14F-4D97-AF65-F5344CB8AC3E}">
        <p14:creationId xmlns:p14="http://schemas.microsoft.com/office/powerpoint/2010/main" val="3354678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155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26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af-ZA" err="1"/>
              <a:t>After</a:t>
            </a:r>
            <a:r>
              <a:rPr lang="af-ZA"/>
              <a:t> </a:t>
            </a:r>
            <a:r>
              <a:rPr lang="af-ZA" err="1"/>
              <a:t>scrapping</a:t>
            </a:r>
            <a:r>
              <a:rPr lang="af-ZA"/>
              <a:t> </a:t>
            </a:r>
            <a:r>
              <a:rPr lang="af-ZA" err="1"/>
              <a:t>the</a:t>
            </a:r>
            <a:r>
              <a:rPr lang="af-ZA"/>
              <a:t> data </a:t>
            </a:r>
            <a:r>
              <a:rPr lang="af-ZA" err="1"/>
              <a:t>from</a:t>
            </a:r>
            <a:r>
              <a:rPr lang="af-ZA"/>
              <a:t> </a:t>
            </a:r>
            <a:r>
              <a:rPr lang="af-ZA" err="1"/>
              <a:t>the</a:t>
            </a:r>
            <a:r>
              <a:rPr lang="af-ZA"/>
              <a:t> </a:t>
            </a:r>
            <a:r>
              <a:rPr lang="af-ZA" err="1"/>
              <a:t>suggestion</a:t>
            </a:r>
            <a:r>
              <a:rPr lang="af-ZA"/>
              <a:t> </a:t>
            </a:r>
            <a:r>
              <a:rPr lang="af-ZA" err="1"/>
              <a:t>box</a:t>
            </a:r>
            <a:r>
              <a:rPr lang="af-ZA"/>
              <a:t> </a:t>
            </a:r>
            <a:r>
              <a:rPr lang="af-ZA" err="1"/>
              <a:t>on</a:t>
            </a:r>
            <a:r>
              <a:rPr lang="af-ZA"/>
              <a:t> </a:t>
            </a:r>
            <a:r>
              <a:rPr lang="af-ZA" err="1"/>
              <a:t>the</a:t>
            </a:r>
            <a:r>
              <a:rPr lang="af-ZA"/>
              <a:t> </a:t>
            </a:r>
            <a:r>
              <a:rPr lang="af-ZA" err="1"/>
              <a:t>website</a:t>
            </a:r>
            <a:r>
              <a:rPr lang="af-ZA"/>
              <a:t>, </a:t>
            </a:r>
            <a:r>
              <a:rPr lang="af-ZA" err="1"/>
              <a:t>we</a:t>
            </a:r>
            <a:r>
              <a:rPr lang="af-ZA"/>
              <a:t> </a:t>
            </a:r>
            <a:r>
              <a:rPr lang="af-ZA" err="1"/>
              <a:t>now</a:t>
            </a:r>
            <a:r>
              <a:rPr lang="af-ZA"/>
              <a:t> </a:t>
            </a:r>
            <a:r>
              <a:rPr lang="af-ZA" err="1"/>
              <a:t>have</a:t>
            </a:r>
            <a:r>
              <a:rPr lang="af-ZA"/>
              <a:t> </a:t>
            </a:r>
            <a:r>
              <a:rPr lang="af-ZA" err="1"/>
              <a:t>our</a:t>
            </a:r>
            <a:r>
              <a:rPr lang="af-ZA"/>
              <a:t> data </a:t>
            </a:r>
            <a:r>
              <a:rPr lang="af-ZA" err="1"/>
              <a:t>with</a:t>
            </a:r>
            <a:r>
              <a:rPr lang="af-ZA"/>
              <a:t> </a:t>
            </a:r>
            <a:r>
              <a:rPr lang="af-ZA" err="1"/>
              <a:t>four</a:t>
            </a:r>
            <a:r>
              <a:rPr lang="af-ZA"/>
              <a:t> </a:t>
            </a:r>
            <a:r>
              <a:rPr lang="af-ZA" err="1"/>
              <a:t>labels</a:t>
            </a:r>
            <a:r>
              <a:rPr lang="af-ZA"/>
              <a:t>. </a:t>
            </a:r>
            <a:r>
              <a:rPr lang="af-ZA" err="1"/>
              <a:t>They</a:t>
            </a:r>
            <a:r>
              <a:rPr lang="af-ZA"/>
              <a:t> are </a:t>
            </a:r>
            <a:r>
              <a:rPr lang="af-ZA" err="1"/>
              <a:t>suggestion</a:t>
            </a:r>
            <a:r>
              <a:rPr lang="af-ZA"/>
              <a:t> </a:t>
            </a:r>
            <a:r>
              <a:rPr lang="af-ZA" err="1"/>
              <a:t>for</a:t>
            </a:r>
            <a:r>
              <a:rPr lang="af-ZA"/>
              <a:t> </a:t>
            </a:r>
            <a:r>
              <a:rPr lang="af-ZA" err="1"/>
              <a:t>adding</a:t>
            </a:r>
            <a:r>
              <a:rPr lang="af-ZA"/>
              <a:t> a </a:t>
            </a:r>
            <a:r>
              <a:rPr lang="af-ZA" err="1"/>
              <a:t>categories</a:t>
            </a:r>
            <a:r>
              <a:rPr lang="af-ZA"/>
              <a:t>, </a:t>
            </a:r>
            <a:r>
              <a:rPr lang="af-ZA" err="1"/>
              <a:t>suggestion</a:t>
            </a:r>
            <a:r>
              <a:rPr lang="af-ZA"/>
              <a:t> </a:t>
            </a:r>
            <a:r>
              <a:rPr lang="af-ZA" err="1"/>
              <a:t>for</a:t>
            </a:r>
            <a:r>
              <a:rPr lang="af-ZA"/>
              <a:t> </a:t>
            </a:r>
            <a:r>
              <a:rPr lang="af-ZA" err="1"/>
              <a:t>adding</a:t>
            </a:r>
            <a:r>
              <a:rPr lang="af-ZA"/>
              <a:t> a </a:t>
            </a:r>
            <a:r>
              <a:rPr lang="af-ZA" err="1"/>
              <a:t>new</a:t>
            </a:r>
            <a:r>
              <a:rPr lang="af-ZA"/>
              <a:t> </a:t>
            </a:r>
            <a:r>
              <a:rPr lang="af-ZA" err="1"/>
              <a:t>city</a:t>
            </a:r>
            <a:r>
              <a:rPr lang="af-ZA"/>
              <a:t>, </a:t>
            </a:r>
            <a:r>
              <a:rPr lang="af-ZA" err="1"/>
              <a:t>problems</a:t>
            </a:r>
            <a:r>
              <a:rPr lang="af-ZA"/>
              <a:t> </a:t>
            </a:r>
            <a:r>
              <a:rPr lang="af-ZA" err="1"/>
              <a:t>or</a:t>
            </a:r>
            <a:r>
              <a:rPr lang="af-ZA"/>
              <a:t> </a:t>
            </a:r>
            <a:r>
              <a:rPr lang="af-ZA" err="1"/>
              <a:t>bugs</a:t>
            </a:r>
            <a:r>
              <a:rPr lang="af-ZA"/>
              <a:t>, </a:t>
            </a:r>
            <a:r>
              <a:rPr lang="af-ZA" err="1"/>
              <a:t>and</a:t>
            </a:r>
            <a:r>
              <a:rPr lang="af-ZA"/>
              <a:t> </a:t>
            </a:r>
            <a:r>
              <a:rPr lang="af-ZA" err="1"/>
              <a:t>ads</a:t>
            </a:r>
            <a:r>
              <a:rPr lang="af-ZA"/>
              <a:t> </a:t>
            </a:r>
            <a:r>
              <a:rPr lang="af-ZA" err="1"/>
              <a:t>flagging</a:t>
            </a:r>
            <a:r>
              <a:rPr lang="af-ZA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37229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Here is the histogram of our labels. We can find that it is a well classification balanced problem. Therefore, we don't need to do any up sample or down sample on this. </a:t>
            </a:r>
            <a:endParaRPr lang="en-US" altLang="zh-TW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826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af-ZA" err="1"/>
              <a:t>Then</a:t>
            </a:r>
            <a:r>
              <a:rPr lang="af-ZA"/>
              <a:t>, </a:t>
            </a:r>
            <a:r>
              <a:rPr lang="af-ZA" err="1"/>
              <a:t>we</a:t>
            </a:r>
            <a:r>
              <a:rPr lang="af-ZA"/>
              <a:t> </a:t>
            </a:r>
            <a:r>
              <a:rPr lang="af-ZA" err="1"/>
              <a:t>did</a:t>
            </a:r>
            <a:r>
              <a:rPr lang="af-ZA"/>
              <a:t> </a:t>
            </a:r>
            <a:r>
              <a:rPr lang="af-ZA" err="1"/>
              <a:t>the</a:t>
            </a:r>
            <a:r>
              <a:rPr lang="af-ZA"/>
              <a:t> </a:t>
            </a:r>
            <a:r>
              <a:rPr lang="af-ZA" err="1"/>
              <a:t>text</a:t>
            </a:r>
            <a:r>
              <a:rPr lang="af-ZA"/>
              <a:t> </a:t>
            </a:r>
            <a:r>
              <a:rPr lang="af-ZA" err="1"/>
              <a:t>processing</a:t>
            </a:r>
            <a:r>
              <a:rPr lang="af-ZA"/>
              <a:t>. </a:t>
            </a:r>
            <a:r>
              <a:rPr lang="af-ZA" err="1"/>
              <a:t>It</a:t>
            </a:r>
            <a:r>
              <a:rPr lang="af-ZA"/>
              <a:t> </a:t>
            </a:r>
            <a:r>
              <a:rPr lang="af-ZA" err="1"/>
              <a:t>include</a:t>
            </a:r>
            <a:r>
              <a:rPr lang="af-ZA"/>
              <a:t> </a:t>
            </a:r>
            <a:r>
              <a:rPr lang="af-ZA" err="1"/>
              <a:t>the</a:t>
            </a:r>
            <a:r>
              <a:rPr lang="af-ZA"/>
              <a:t> </a:t>
            </a:r>
            <a:r>
              <a:rPr lang="af-ZA" err="1"/>
              <a:t>basic</a:t>
            </a:r>
            <a:r>
              <a:rPr lang="af-ZA"/>
              <a:t> </a:t>
            </a:r>
            <a:r>
              <a:rPr lang="af-ZA" err="1"/>
              <a:t>steps</a:t>
            </a:r>
            <a:r>
              <a:rPr lang="af-ZA"/>
              <a:t> of </a:t>
            </a:r>
            <a:r>
              <a:rPr lang="af-ZA" err="1"/>
              <a:t>tokenization</a:t>
            </a:r>
            <a:r>
              <a:rPr lang="af-ZA"/>
              <a:t>, </a:t>
            </a:r>
            <a:r>
              <a:rPr lang="af-ZA" err="1"/>
              <a:t>lemmatization</a:t>
            </a:r>
            <a:r>
              <a:rPr lang="af-ZA"/>
              <a:t>, </a:t>
            </a:r>
            <a:r>
              <a:rPr lang="af-ZA" err="1"/>
              <a:t>stopwords</a:t>
            </a:r>
            <a:r>
              <a:rPr lang="af-ZA"/>
              <a:t> </a:t>
            </a:r>
            <a:r>
              <a:rPr lang="af-ZA" err="1"/>
              <a:t>removal</a:t>
            </a:r>
            <a:r>
              <a:rPr lang="af-ZA"/>
              <a:t>, </a:t>
            </a:r>
            <a:r>
              <a:rPr lang="af-ZA" err="1"/>
              <a:t>and</a:t>
            </a:r>
            <a:r>
              <a:rPr lang="af-ZA"/>
              <a:t> </a:t>
            </a:r>
            <a:r>
              <a:rPr lang="af-ZA" err="1"/>
              <a:t>vectorization</a:t>
            </a:r>
            <a:r>
              <a:rPr lang="af-ZA"/>
              <a:t>.</a:t>
            </a:r>
          </a:p>
          <a:p>
            <a:pPr marL="0" indent="0">
              <a:buNone/>
            </a:pPr>
            <a:r>
              <a:rPr lang="af-ZA" err="1"/>
              <a:t>For</a:t>
            </a:r>
            <a:r>
              <a:rPr lang="af-ZA"/>
              <a:t> </a:t>
            </a:r>
            <a:r>
              <a:rPr lang="af-ZA" err="1"/>
              <a:t>the</a:t>
            </a:r>
            <a:r>
              <a:rPr lang="af-ZA"/>
              <a:t> </a:t>
            </a:r>
            <a:r>
              <a:rPr lang="af-ZA" err="1"/>
              <a:t>vectorization</a:t>
            </a:r>
            <a:r>
              <a:rPr lang="af-ZA"/>
              <a:t>, </a:t>
            </a:r>
            <a:r>
              <a:rPr lang="af-ZA" err="1"/>
              <a:t>we</a:t>
            </a:r>
            <a:r>
              <a:rPr lang="af-ZA"/>
              <a:t> </a:t>
            </a:r>
            <a:r>
              <a:rPr lang="af-ZA" err="1"/>
              <a:t>use</a:t>
            </a:r>
            <a:r>
              <a:rPr lang="af-ZA"/>
              <a:t> </a:t>
            </a:r>
            <a:r>
              <a:rPr lang="af-ZA" err="1"/>
              <a:t>tfidf</a:t>
            </a:r>
            <a:r>
              <a:rPr lang="af-ZA"/>
              <a:t> </a:t>
            </a:r>
            <a:r>
              <a:rPr lang="af-ZA" err="1"/>
              <a:t>vectorization</a:t>
            </a:r>
            <a:r>
              <a:rPr lang="af-ZA"/>
              <a:t>, </a:t>
            </a:r>
            <a:r>
              <a:rPr lang="af-ZA" err="1"/>
              <a:t>and</a:t>
            </a:r>
            <a:r>
              <a:rPr lang="af-ZA"/>
              <a:t> set </a:t>
            </a:r>
            <a:r>
              <a:rPr lang="af-ZA" err="1"/>
              <a:t>the</a:t>
            </a:r>
            <a:r>
              <a:rPr lang="af-ZA"/>
              <a:t> </a:t>
            </a:r>
            <a:r>
              <a:rPr lang="af-ZA" err="1"/>
              <a:t>min_df</a:t>
            </a:r>
            <a:r>
              <a:rPr lang="af-ZA"/>
              <a:t> = 2 </a:t>
            </a:r>
            <a:r>
              <a:rPr lang="af-ZA" err="1"/>
              <a:t>to</a:t>
            </a:r>
            <a:r>
              <a:rPr lang="af-ZA"/>
              <a:t> </a:t>
            </a:r>
            <a:r>
              <a:rPr lang="af-ZA" err="1"/>
              <a:t>remove</a:t>
            </a:r>
            <a:r>
              <a:rPr lang="af-ZA"/>
              <a:t> </a:t>
            </a:r>
            <a:r>
              <a:rPr lang="af-ZA" err="1"/>
              <a:t>potential</a:t>
            </a:r>
            <a:r>
              <a:rPr lang="af-ZA"/>
              <a:t> </a:t>
            </a:r>
            <a:r>
              <a:rPr lang="af-ZA" err="1"/>
              <a:t>typo</a:t>
            </a:r>
            <a:r>
              <a:rPr lang="af-ZA"/>
              <a:t>. </a:t>
            </a:r>
            <a:r>
              <a:rPr lang="af-ZA" err="1"/>
              <a:t>Besides</a:t>
            </a:r>
            <a:r>
              <a:rPr lang="af-ZA"/>
              <a:t>, </a:t>
            </a:r>
            <a:r>
              <a:rPr lang="af-ZA" err="1"/>
              <a:t>we</a:t>
            </a:r>
            <a:r>
              <a:rPr lang="af-ZA"/>
              <a:t> also </a:t>
            </a:r>
            <a:r>
              <a:rPr lang="af-ZA" err="1"/>
              <a:t>include</a:t>
            </a:r>
            <a:r>
              <a:rPr lang="af-ZA"/>
              <a:t> 2-gram in order </a:t>
            </a:r>
            <a:r>
              <a:rPr lang="af-ZA" err="1"/>
              <a:t>to</a:t>
            </a:r>
            <a:r>
              <a:rPr lang="af-ZA"/>
              <a:t> </a:t>
            </a:r>
            <a:r>
              <a:rPr lang="af-ZA" err="1"/>
              <a:t>get</a:t>
            </a:r>
            <a:r>
              <a:rPr lang="af-ZA"/>
              <a:t> more </a:t>
            </a:r>
            <a:r>
              <a:rPr lang="af-ZA" err="1"/>
              <a:t>oreder</a:t>
            </a:r>
            <a:r>
              <a:rPr lang="af-ZA"/>
              <a:t> </a:t>
            </a:r>
            <a:r>
              <a:rPr lang="af-ZA" err="1"/>
              <a:t>information</a:t>
            </a:r>
            <a:r>
              <a:rPr lang="af-ZA"/>
              <a:t>.</a:t>
            </a:r>
          </a:p>
          <a:p>
            <a:pPr marL="0" indent="0">
              <a:buNone/>
            </a:pPr>
            <a:r>
              <a:rPr lang="af-ZA" err="1"/>
              <a:t>The</a:t>
            </a:r>
            <a:r>
              <a:rPr lang="af-ZA"/>
              <a:t> </a:t>
            </a:r>
            <a:r>
              <a:rPr lang="af-ZA" err="1"/>
              <a:t>dimensionality</a:t>
            </a:r>
            <a:r>
              <a:rPr lang="af-ZA"/>
              <a:t> </a:t>
            </a:r>
            <a:r>
              <a:rPr lang="af-ZA" err="1"/>
              <a:t>for</a:t>
            </a:r>
            <a:r>
              <a:rPr lang="af-ZA"/>
              <a:t> </a:t>
            </a:r>
            <a:r>
              <a:rPr lang="af-ZA" err="1"/>
              <a:t>the</a:t>
            </a:r>
            <a:r>
              <a:rPr lang="af-ZA"/>
              <a:t> </a:t>
            </a:r>
            <a:r>
              <a:rPr lang="af-ZA" err="1"/>
              <a:t>entire</a:t>
            </a:r>
            <a:r>
              <a:rPr lang="af-ZA"/>
              <a:t> </a:t>
            </a:r>
            <a:r>
              <a:rPr lang="af-ZA" err="1"/>
              <a:t>dataset</a:t>
            </a:r>
            <a:r>
              <a:rPr lang="af-ZA"/>
              <a:t> is 2355 </a:t>
            </a:r>
            <a:r>
              <a:rPr lang="af-ZA" err="1"/>
              <a:t>to</a:t>
            </a:r>
            <a:r>
              <a:rPr lang="af-ZA"/>
              <a:t> 17722.</a:t>
            </a:r>
          </a:p>
        </p:txBody>
      </p:sp>
    </p:spTree>
    <p:extLst>
      <p:ext uri="{BB962C8B-B14F-4D97-AF65-F5344CB8AC3E}">
        <p14:creationId xmlns:p14="http://schemas.microsoft.com/office/powerpoint/2010/main" val="2746183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af-ZA"/>
              <a:t>Next, we use the stratify split to split our data, with 80% of training data and 20% of testing data. By using the stratify split, we can make sure that the ratio of each label is the same in both training dataset and testing dataset.</a:t>
            </a:r>
            <a:endParaRPr lang="zh-TW"/>
          </a:p>
          <a:p>
            <a:pPr marL="0" indent="0">
              <a:buNone/>
            </a:pPr>
            <a:r>
              <a:rPr lang="en-US"/>
              <a:t>Pass to Snow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03263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models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used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are…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Logistic</a:t>
            </a:r>
            <a:r>
              <a:rPr lang="zh-CN" altLang="en-US"/>
              <a:t> </a:t>
            </a:r>
            <a:r>
              <a:rPr lang="en-US" altLang="zh-CN"/>
              <a:t>–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 easier to implement, interpret, and easily extend to multiple classes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SGD</a:t>
            </a:r>
            <a:r>
              <a:rPr lang="zh-CN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zh-CN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computationally fast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Naïve</a:t>
            </a:r>
            <a:r>
              <a:rPr lang="zh-CN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Bayes</a:t>
            </a:r>
            <a:r>
              <a:rPr lang="zh-CN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CN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easy to implemen</a:t>
            </a:r>
            <a:r>
              <a:rPr lang="en-US" altLang="zh-C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t;</a:t>
            </a:r>
            <a:r>
              <a:rPr lang="zh-CN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assumption of independent predictors holds true, a Naive Bayes classifier performs better as compared to other models.</a:t>
            </a:r>
          </a:p>
          <a:p>
            <a:r>
              <a:rPr lang="en-US" altLang="zh-C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lang="zh-CN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SV</a:t>
            </a:r>
            <a:r>
              <a:rPr lang="en-US" altLang="zh-C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more effective in high dimensional spaces.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Tree</a:t>
            </a:r>
            <a:r>
              <a:rPr lang="zh-CN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lang="zh-CN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very intuitive and easy to present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2b7925c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e2b7925c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/>
              <a:t>So we first run these models individually using cross validation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91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These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results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perspectives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both</a:t>
            </a:r>
            <a:r>
              <a:rPr lang="zh-CN" altLang="en-US"/>
              <a:t> </a:t>
            </a:r>
            <a:r>
              <a:rPr lang="en-US" altLang="zh-CN"/>
              <a:t>accuracy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standard</a:t>
            </a:r>
            <a:r>
              <a:rPr lang="zh-CN" altLang="en-US"/>
              <a:t> </a:t>
            </a:r>
            <a:r>
              <a:rPr lang="en-US" altLang="zh-CN"/>
              <a:t>deviation,</a:t>
            </a:r>
            <a:r>
              <a:rPr lang="zh-CN" altLang="en-US"/>
              <a:t> </a:t>
            </a:r>
            <a:r>
              <a:rPr lang="en-US" altLang="zh-CN"/>
              <a:t>decision</a:t>
            </a:r>
            <a:r>
              <a:rPr lang="zh-CN" altLang="en-US"/>
              <a:t> </a:t>
            </a:r>
            <a:r>
              <a:rPr lang="en-US" altLang="zh-CN"/>
              <a:t>tree</a:t>
            </a:r>
            <a:r>
              <a:rPr lang="zh-CN" altLang="en-US"/>
              <a:t> </a:t>
            </a:r>
            <a:r>
              <a:rPr lang="en-US" altLang="zh-CN"/>
              <a:t>performs</a:t>
            </a:r>
            <a:r>
              <a:rPr lang="zh-CN" altLang="en-US"/>
              <a:t> </a:t>
            </a:r>
            <a:r>
              <a:rPr lang="en-US" altLang="zh-CN"/>
              <a:t>much</a:t>
            </a:r>
            <a:r>
              <a:rPr lang="zh-CN" altLang="en-US"/>
              <a:t> </a:t>
            </a:r>
            <a:r>
              <a:rPr lang="en-US" altLang="zh-CN"/>
              <a:t>lower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othes</a:t>
            </a:r>
            <a:r>
              <a:rPr lang="en-US" altLang="zh-CN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mean</a:t>
            </a:r>
            <a:r>
              <a:rPr lang="zh-CN" altLang="en-US"/>
              <a:t> </a:t>
            </a:r>
            <a:r>
              <a:rPr lang="en-US" altLang="zh-CN"/>
              <a:t>accuracies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other</a:t>
            </a:r>
            <a:r>
              <a:rPr lang="zh-CN" altLang="en-US"/>
              <a:t> </a:t>
            </a:r>
            <a:r>
              <a:rPr lang="en-US" altLang="zh-CN"/>
              <a:t>models</a:t>
            </a:r>
            <a:r>
              <a:rPr lang="zh-CN" altLang="en-US"/>
              <a:t> </a:t>
            </a:r>
            <a:r>
              <a:rPr lang="en-US" altLang="zh-CN"/>
              <a:t>stay</a:t>
            </a:r>
            <a:r>
              <a:rPr lang="zh-CN" altLang="en-US"/>
              <a:t> </a:t>
            </a:r>
            <a:r>
              <a:rPr lang="en-US" altLang="zh-CN"/>
              <a:t>at</a:t>
            </a:r>
            <a:r>
              <a:rPr lang="zh-CN" altLang="en-US"/>
              <a:t> </a:t>
            </a:r>
            <a:r>
              <a:rPr lang="en-US" altLang="zh-CN"/>
              <a:t>levels</a:t>
            </a:r>
            <a:r>
              <a:rPr lang="zh-CN" altLang="en-US"/>
              <a:t>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about</a:t>
            </a:r>
            <a:r>
              <a:rPr lang="zh-CN" altLang="en-US"/>
              <a:t> </a:t>
            </a:r>
            <a:r>
              <a:rPr lang="en-US" altLang="zh-CN"/>
              <a:t>85%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88%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/>
              <a:t>Our next step is to ensemble these models, except decision tree, and to find out the combination that performs the best.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7873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 altLang="zh-CN"/>
              <a:t>o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final</a:t>
            </a:r>
            <a:r>
              <a:rPr lang="zh-CN" altLang="en-US"/>
              <a:t> </a:t>
            </a:r>
            <a:r>
              <a:rPr lang="en-US" altLang="zh-CN"/>
              <a:t>decision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conclude</a:t>
            </a:r>
            <a:r>
              <a:rPr lang="zh-CN" altLang="en-US"/>
              <a:t> </a:t>
            </a:r>
            <a:r>
              <a:rPr lang="en-US" altLang="zh-CN"/>
              <a:t>SGD,</a:t>
            </a:r>
            <a:r>
              <a:rPr lang="zh-CN" altLang="en-US"/>
              <a:t> </a:t>
            </a:r>
            <a:r>
              <a:rPr lang="en-US" altLang="zh-CN"/>
              <a:t>Linear</a:t>
            </a:r>
            <a:r>
              <a:rPr lang="zh-CN" altLang="en-US"/>
              <a:t> </a:t>
            </a:r>
            <a:r>
              <a:rPr lang="en-US" altLang="zh-CN"/>
              <a:t>SVC,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Light</a:t>
            </a:r>
            <a:r>
              <a:rPr lang="zh-CN" altLang="en-US"/>
              <a:t> </a:t>
            </a:r>
            <a:r>
              <a:rPr lang="en-US" altLang="zh-CN"/>
              <a:t>GBM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ensemble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vote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final</a:t>
            </a:r>
            <a:r>
              <a:rPr lang="zh-CN" altLang="en-US"/>
              <a:t> </a:t>
            </a:r>
            <a:r>
              <a:rPr lang="en-US" altLang="zh-CN"/>
              <a:t>output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0915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e2b7925c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e2b7925c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our team members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achieves</a:t>
            </a:r>
            <a:r>
              <a:rPr lang="zh-CN" altLang="en-US"/>
              <a:t> </a:t>
            </a:r>
            <a:r>
              <a:rPr lang="en-US" altLang="zh-CN"/>
              <a:t>mean</a:t>
            </a:r>
            <a:r>
              <a:rPr lang="zh-CN" altLang="en-US"/>
              <a:t> </a:t>
            </a:r>
            <a:r>
              <a:rPr lang="en-US" altLang="zh-CN"/>
              <a:t>accuracy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over</a:t>
            </a:r>
            <a:r>
              <a:rPr lang="zh-CN" altLang="en-US"/>
              <a:t> </a:t>
            </a:r>
            <a:r>
              <a:rPr lang="en-US" altLang="zh-CN"/>
              <a:t>90%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look</a:t>
            </a:r>
            <a:r>
              <a:rPr lang="zh-CN" altLang="en-US"/>
              <a:t> </a:t>
            </a:r>
            <a:r>
              <a:rPr lang="en-US" altLang="zh-CN"/>
              <a:t>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specific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see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f1-scores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4</a:t>
            </a:r>
            <a:r>
              <a:rPr lang="zh-CN" altLang="en-US"/>
              <a:t> </a:t>
            </a:r>
            <a:r>
              <a:rPr lang="en-US" altLang="zh-CN"/>
              <a:t>classes</a:t>
            </a:r>
            <a:r>
              <a:rPr lang="zh-CN" altLang="en-US"/>
              <a:t> </a:t>
            </a:r>
            <a:r>
              <a:rPr lang="en-US" altLang="zh-CN"/>
              <a:t>performed</a:t>
            </a:r>
            <a:r>
              <a:rPr lang="zh-CN" altLang="en-US"/>
              <a:t> </a:t>
            </a:r>
            <a:r>
              <a:rPr lang="en-US" altLang="zh-CN"/>
              <a:t>well.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So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final</a:t>
            </a:r>
            <a:r>
              <a:rPr lang="zh-CN" altLang="en-US"/>
              <a:t> </a:t>
            </a:r>
            <a:r>
              <a:rPr lang="en-US" altLang="zh-CN"/>
              <a:t>model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recommend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client.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-------------------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Next,</a:t>
            </a:r>
            <a:r>
              <a:rPr lang="zh-CN" altLang="en-US"/>
              <a:t> </a:t>
            </a:r>
            <a:r>
              <a:rPr lang="en-US" altLang="zh-CN"/>
              <a:t>Chaya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us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client</a:t>
            </a:r>
            <a:r>
              <a:rPr lang="zh-CN" altLang="en-US"/>
              <a:t> </a:t>
            </a:r>
            <a:r>
              <a:rPr lang="en-US" altLang="zh-CN"/>
              <a:t>could</a:t>
            </a:r>
            <a:r>
              <a:rPr lang="zh-CN" altLang="en-US"/>
              <a:t> </a:t>
            </a:r>
            <a:r>
              <a:rPr lang="en-US" altLang="zh-CN"/>
              <a:t>apply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model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practice.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5705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316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2b7925c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e2b7925c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462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938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897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ce2b7925c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ce2b7925c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2b7925c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e2b7925c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57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e2b7925c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e2b7925c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going to go through the background of our project, the problem statement, how we design and validation our model and our conclusion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3903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2b7925c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e2b7925c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31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err="1"/>
              <a:t>Craglist</a:t>
            </a:r>
            <a:r>
              <a:rPr lang="en-US"/>
              <a:t> is a well-known advertisement website which allow advertisers to post, however the unstructured format is  also a problem for both website user as well as manager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it’s hard to extract relevant information for user . While it’s high cost to maintain and organize the website for manager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839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So we decide to start with the feedback thinking the best way to improve is from the feedback!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We actually found out that at the very bottom of the website, there’s a section called feedback.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It  </a:t>
            </a:r>
            <a:r>
              <a:rPr lang="en-US" sz="1100"/>
              <a:t>allows users to discuss their experiences of using the website and </a:t>
            </a:r>
            <a:r>
              <a:rPr lang="en-US" sz="1100" err="1"/>
              <a:t>craglist</a:t>
            </a:r>
            <a:r>
              <a:rPr lang="en-US" sz="1100"/>
              <a:t> can use the content to improve. And it do have lots of value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/>
              <a:t>However, the large size of unorganized comments also exist in feedback section. It’ cant efficiently identify the major user 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27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our project is aim to help categorize the content in feedback forum and help our clients to </a:t>
            </a:r>
            <a:r>
              <a:rPr lang="en-US" err="1"/>
              <a:t>effiectlvely</a:t>
            </a:r>
            <a:r>
              <a:rPr lang="en-US"/>
              <a:t> improve themself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0937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2b7925c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e2b7925c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918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b7925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b7925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53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5908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32626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67680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DB09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2814288" y="3042497"/>
            <a:ext cx="2513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DB090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814288" y="3636385"/>
            <a:ext cx="25134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3816288" y="1197622"/>
            <a:ext cx="2513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DB090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3816288" y="1791510"/>
            <a:ext cx="25134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306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450350" y="2509625"/>
            <a:ext cx="3522300" cy="11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450350" y="3943250"/>
            <a:ext cx="2691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50350" y="812888"/>
            <a:ext cx="3106800" cy="13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13832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14300" y="388381"/>
            <a:ext cx="3402600" cy="11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14300" y="1842125"/>
            <a:ext cx="3857700" cy="2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054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486100" y="1319250"/>
            <a:ext cx="4171800" cy="25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565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49331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83747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19390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53835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43938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1942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61691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51081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943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4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1.png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3.png"/><Relationship Id="rId9" Type="http://schemas.microsoft.com/office/2007/relationships/diagramDrawing" Target="../diagrams/drawing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1025755" y="1786981"/>
            <a:ext cx="5414646" cy="11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>
                <a:solidFill>
                  <a:schemeClr val="tx1"/>
                </a:solidFill>
              </a:rPr>
              <a:t>Feedback forum</a:t>
            </a:r>
            <a:br>
              <a:rPr lang="en">
                <a:solidFill>
                  <a:schemeClr val="tx1"/>
                </a:solidFill>
              </a:rPr>
            </a:br>
            <a:r>
              <a:rPr lang="en">
                <a:solidFill>
                  <a:schemeClr val="tx1"/>
                </a:solidFill>
              </a:rPr>
              <a:t>ANALYSIS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7487514" y="3367712"/>
            <a:ext cx="1656483" cy="1775669"/>
          </a:xfrm>
          <a:custGeom>
            <a:avLst/>
            <a:gdLst/>
            <a:ahLst/>
            <a:cxnLst/>
            <a:rect l="l" t="t" r="r" b="b"/>
            <a:pathLst>
              <a:path w="51757" h="55481" extrusionOk="0">
                <a:moveTo>
                  <a:pt x="51757" y="1"/>
                </a:moveTo>
                <a:cubicBezTo>
                  <a:pt x="44261" y="27563"/>
                  <a:pt x="24574" y="48863"/>
                  <a:pt x="0" y="55481"/>
                </a:cubicBezTo>
                <a:lnTo>
                  <a:pt x="51757" y="55481"/>
                </a:lnTo>
                <a:lnTo>
                  <a:pt x="517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7441200" y="-50"/>
            <a:ext cx="1702794" cy="1787031"/>
          </a:xfrm>
          <a:custGeom>
            <a:avLst/>
            <a:gdLst/>
            <a:ahLst/>
            <a:cxnLst/>
            <a:rect l="l" t="t" r="r" b="b"/>
            <a:pathLst>
              <a:path w="53204" h="55836" extrusionOk="0">
                <a:moveTo>
                  <a:pt x="0" y="0"/>
                </a:moveTo>
                <a:cubicBezTo>
                  <a:pt x="25238" y="6167"/>
                  <a:pt x="45566" y="27752"/>
                  <a:pt x="53204" y="55836"/>
                </a:cubicBezTo>
                <a:lnTo>
                  <a:pt x="532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62B6F8F-56F9-6442-9EB0-D7B23EAC8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9" r="30089"/>
          <a:stretch/>
        </p:blipFill>
        <p:spPr>
          <a:xfrm>
            <a:off x="5962359" y="1200824"/>
            <a:ext cx="2504347" cy="2642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EEC6F4-C319-2F41-904C-807BAC35EB46}"/>
              </a:ext>
            </a:extLst>
          </p:cNvPr>
          <p:cNvSpPr txBox="1"/>
          <p:nvPr/>
        </p:nvSpPr>
        <p:spPr>
          <a:xfrm>
            <a:off x="1025755" y="3704689"/>
            <a:ext cx="1909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+mn-lt"/>
              </a:rPr>
              <a:t>Stratify</a:t>
            </a:r>
            <a:r>
              <a:rPr lang="zh-TW" altLang="en-US" sz="18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1800">
                <a:solidFill>
                  <a:schemeClr val="tx1"/>
                </a:solidFill>
                <a:latin typeface="+mn-lt"/>
              </a:rPr>
              <a:t>Consulting</a:t>
            </a:r>
            <a:endParaRPr lang="en-US" sz="1800">
              <a:solidFill>
                <a:schemeClr val="tx1"/>
              </a:solidFill>
              <a:latin typeface="+mn-lt"/>
            </a:endParaRP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4AFE9-3DEA-6F49-90FF-1198CFA2EA62}"/>
              </a:ext>
            </a:extLst>
          </p:cNvPr>
          <p:cNvSpPr txBox="1"/>
          <p:nvPr/>
        </p:nvSpPr>
        <p:spPr>
          <a:xfrm>
            <a:off x="6145817" y="4738806"/>
            <a:ext cx="1546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n-lt"/>
              </a:rPr>
              <a:t>MGMT590- AUD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6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5;p45">
            <a:extLst>
              <a:ext uri="{FF2B5EF4-FFF2-40B4-BE49-F238E27FC236}">
                <a16:creationId xmlns:a16="http://schemas.microsoft.com/office/drawing/2014/main" id="{3C77A652-53E9-4213-B267-24633D86E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6032" y="264641"/>
            <a:ext cx="3091933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WEB SCRAPING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382B2-8FBD-4197-A50F-33579061818B}"/>
              </a:ext>
            </a:extLst>
          </p:cNvPr>
          <p:cNvSpPr txBox="1"/>
          <p:nvPr/>
        </p:nvSpPr>
        <p:spPr>
          <a:xfrm>
            <a:off x="1947672" y="2202418"/>
            <a:ext cx="2843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</a:t>
            </a:r>
          </a:p>
          <a:p>
            <a:r>
              <a:rPr lang="en-US"/>
              <a:t>Scraping</a:t>
            </a:r>
          </a:p>
          <a:p>
            <a:r>
              <a:rPr lang="en-US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52908-9A26-4549-A223-5B94016DC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6" y="1077499"/>
            <a:ext cx="4098980" cy="2425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671DDD-9751-4EA3-8BDB-B6FC5C0DF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046" y="2204807"/>
            <a:ext cx="4187880" cy="2423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27DE6F1-9D25-4C2A-834B-A55AD9FE9F7E}"/>
              </a:ext>
            </a:extLst>
          </p:cNvPr>
          <p:cNvSpPr txBox="1"/>
          <p:nvPr/>
        </p:nvSpPr>
        <p:spPr>
          <a:xfrm>
            <a:off x="4051300" y="1130300"/>
            <a:ext cx="36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/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C70A415-0116-414C-9F34-2B1F58CB9CC9}"/>
              </a:ext>
            </a:extLst>
          </p:cNvPr>
          <p:cNvSpPr txBox="1"/>
          <p:nvPr/>
        </p:nvSpPr>
        <p:spPr>
          <a:xfrm>
            <a:off x="8350249" y="2203450"/>
            <a:ext cx="36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/>
              <a:t>2</a:t>
            </a:r>
          </a:p>
        </p:txBody>
      </p:sp>
      <p:graphicFrame>
        <p:nvGraphicFramePr>
          <p:cNvPr id="10" name="Diagram 7">
            <a:extLst>
              <a:ext uri="{FF2B5EF4-FFF2-40B4-BE49-F238E27FC236}">
                <a16:creationId xmlns:a16="http://schemas.microsoft.com/office/drawing/2014/main" id="{DFD0C0E5-2A8B-49A2-96D8-1B1A078BF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989527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09957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5;p45">
            <a:extLst>
              <a:ext uri="{FF2B5EF4-FFF2-40B4-BE49-F238E27FC236}">
                <a16:creationId xmlns:a16="http://schemas.microsoft.com/office/drawing/2014/main" id="{3C77A652-53E9-4213-B267-24633D86E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6032" y="264641"/>
            <a:ext cx="3091933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WEB SCRAPING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" name="Imagen 2" descr="Texto&#10;&#10;Descripción generada automáticamente">
            <a:extLst>
              <a:ext uri="{FF2B5EF4-FFF2-40B4-BE49-F238E27FC236}">
                <a16:creationId xmlns:a16="http://schemas.microsoft.com/office/drawing/2014/main" id="{89C58C6D-0532-47CE-95E5-46840D8E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866" y="1340779"/>
            <a:ext cx="2743200" cy="30659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ABC00F-A361-485A-8074-04DC0875BC94}"/>
              </a:ext>
            </a:extLst>
          </p:cNvPr>
          <p:cNvSpPr txBox="1"/>
          <p:nvPr/>
        </p:nvSpPr>
        <p:spPr>
          <a:xfrm>
            <a:off x="689935" y="2540148"/>
            <a:ext cx="21145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b="1"/>
              <a:t>2355 </a:t>
            </a:r>
            <a:r>
              <a:rPr lang="en-US" sz="1800" b="1" noProof="1"/>
              <a:t>documents</a:t>
            </a:r>
          </a:p>
        </p:txBody>
      </p:sp>
      <p:pic>
        <p:nvPicPr>
          <p:cNvPr id="20" name="Imagen 20" descr="Círculo&#10;&#10;Descripción generada automáticamente">
            <a:extLst>
              <a:ext uri="{FF2B5EF4-FFF2-40B4-BE49-F238E27FC236}">
                <a16:creationId xmlns:a16="http://schemas.microsoft.com/office/drawing/2014/main" id="{DBE18231-C3BF-47CF-9AB5-CC712F7A9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574288"/>
            <a:ext cx="3130550" cy="99847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FE8AD09-4855-47EC-9E48-5E0865229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989527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4631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5;p45">
            <a:extLst>
              <a:ext uri="{FF2B5EF4-FFF2-40B4-BE49-F238E27FC236}">
                <a16:creationId xmlns:a16="http://schemas.microsoft.com/office/drawing/2014/main" id="{3C77A652-53E9-4213-B267-24633D86E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5976" y="412230"/>
            <a:ext cx="4472047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CLASSIFICATION LABEL</a:t>
            </a:r>
            <a:endParaRPr sz="3200">
              <a:solidFill>
                <a:schemeClr val="tx1"/>
              </a:solidFill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9C4F5395-C73E-425E-8A1E-466615ACB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98650"/>
              </p:ext>
            </p:extLst>
          </p:nvPr>
        </p:nvGraphicFramePr>
        <p:xfrm>
          <a:off x="289559" y="1474910"/>
          <a:ext cx="4282440" cy="269834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3670121954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61299531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885037805"/>
                    </a:ext>
                  </a:extLst>
                </a:gridCol>
              </a:tblGrid>
              <a:tr h="53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15542296"/>
                  </a:ext>
                </a:extLst>
              </a:tr>
              <a:tr h="53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Categories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create new categories for posts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05322229"/>
                  </a:ext>
                </a:extLst>
              </a:tr>
              <a:tr h="53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Cities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create the category for a new city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6510144"/>
                  </a:ext>
                </a:extLst>
              </a:tr>
              <a:tr h="53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Bugs_Outages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resolve bugs, errors, functionality issues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7105566"/>
                  </a:ext>
                </a:extLst>
              </a:tr>
              <a:tr h="535838">
                <a:tc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Flagged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Feedback related to flagging of posts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64604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E661256-535F-494D-9C8E-B09DB649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44" y="1377640"/>
            <a:ext cx="3778396" cy="287283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Diagram 7">
            <a:extLst>
              <a:ext uri="{FF2B5EF4-FFF2-40B4-BE49-F238E27FC236}">
                <a16:creationId xmlns:a16="http://schemas.microsoft.com/office/drawing/2014/main" id="{836D2F21-A1BC-43D7-B08E-9C929C5F3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989527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858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314323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8631"/>
            <a:ext cx="9143999" cy="4664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15">
            <a:extLst>
              <a:ext uri="{FF2B5EF4-FFF2-40B4-BE49-F238E27FC236}">
                <a16:creationId xmlns:a16="http://schemas.microsoft.com/office/drawing/2014/main" id="{1A05F5D4-2EA6-4C2E-A48E-549C5593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0" y="1134378"/>
            <a:ext cx="5125883" cy="307552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542924"/>
            <a:ext cx="2777490" cy="4249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63D6DB5-E8C8-4EF3-9C01-6E8C262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732" y="2327734"/>
            <a:ext cx="2752339" cy="15944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altLang="zh-TW" sz="3600">
                <a:solidFill>
                  <a:srgbClr val="FFFFFF"/>
                </a:solidFill>
                <a:ea typeface="微軟正黑體"/>
              </a:rPr>
              <a:t>Class</a:t>
            </a:r>
            <a:br>
              <a:rPr lang="en-US" altLang="zh-TW" sz="3600">
                <a:solidFill>
                  <a:srgbClr val="FFFFFF"/>
                </a:solidFill>
                <a:ea typeface="微軟正黑體"/>
              </a:rPr>
            </a:br>
            <a:r>
              <a:rPr lang="en-US" altLang="zh-TW" sz="3600">
                <a:solidFill>
                  <a:srgbClr val="FFFFFF"/>
                </a:solidFill>
                <a:ea typeface="微軟正黑體"/>
              </a:rPr>
              <a:t>Histogram</a:t>
            </a:r>
            <a:endParaRPr lang="en-US" altLang="zh-TW" sz="3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77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5;p45">
            <a:extLst>
              <a:ext uri="{FF2B5EF4-FFF2-40B4-BE49-F238E27FC236}">
                <a16:creationId xmlns:a16="http://schemas.microsoft.com/office/drawing/2014/main" id="{3C77A652-53E9-4213-B267-24633D86E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3738" y="477066"/>
            <a:ext cx="5806102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DATA PROCESSING</a:t>
            </a:r>
            <a:endParaRPr lang="en" sz="3200" cap="none">
              <a:solidFill>
                <a:schemeClr val="tx1"/>
              </a:solidFill>
            </a:endParaRPr>
          </a:p>
        </p:txBody>
      </p:sp>
      <p:graphicFrame>
        <p:nvGraphicFramePr>
          <p:cNvPr id="12" name="Diagram 7">
            <a:extLst>
              <a:ext uri="{FF2B5EF4-FFF2-40B4-BE49-F238E27FC236}">
                <a16:creationId xmlns:a16="http://schemas.microsoft.com/office/drawing/2014/main" id="{799B2881-9D0E-4238-8039-1BCCDFA42716}"/>
              </a:ext>
            </a:extLst>
          </p:cNvPr>
          <p:cNvGraphicFramePr/>
          <p:nvPr/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BF84DD4-749A-624D-A0F6-DABFA8BA54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926512"/>
              </p:ext>
            </p:extLst>
          </p:nvPr>
        </p:nvGraphicFramePr>
        <p:xfrm>
          <a:off x="1119378" y="1309331"/>
          <a:ext cx="5366657" cy="3199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1" name="文字方塊 80">
            <a:extLst>
              <a:ext uri="{FF2B5EF4-FFF2-40B4-BE49-F238E27FC236}">
                <a16:creationId xmlns:a16="http://schemas.microsoft.com/office/drawing/2014/main" id="{B89782A4-DF8B-4E01-9010-17653CAAEC41}"/>
              </a:ext>
            </a:extLst>
          </p:cNvPr>
          <p:cNvSpPr txBox="1"/>
          <p:nvPr/>
        </p:nvSpPr>
        <p:spPr>
          <a:xfrm>
            <a:off x="6259859" y="360216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>
              <a:latin typeface="Consolas"/>
            </a:endParaRPr>
          </a:p>
          <a:p>
            <a:endParaRPr lang="en-US" altLang="zh-TW">
              <a:latin typeface="Consolas"/>
            </a:endParaRPr>
          </a:p>
          <a:p>
            <a:r>
              <a:rPr lang="en-US" altLang="zh-TW">
                <a:latin typeface="Consolas"/>
              </a:rPr>
              <a:t>Dimension: </a:t>
            </a:r>
            <a:r>
              <a:rPr lang="zh-TW">
                <a:latin typeface="Consolas"/>
              </a:rPr>
              <a:t>(2355, 17722)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9071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5;p45">
            <a:extLst>
              <a:ext uri="{FF2B5EF4-FFF2-40B4-BE49-F238E27FC236}">
                <a16:creationId xmlns:a16="http://schemas.microsoft.com/office/drawing/2014/main" id="{3C77A652-53E9-4213-B267-24633D86E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3889" y="369654"/>
            <a:ext cx="5326695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tx1"/>
                </a:solidFill>
              </a:rPr>
              <a:t>DATA</a:t>
            </a:r>
            <a:r>
              <a:rPr lang="en" sz="3200">
                <a:solidFill>
                  <a:schemeClr val="tx1"/>
                </a:solidFill>
              </a:rPr>
              <a:t> </a:t>
            </a:r>
            <a:r>
              <a:rPr lang="en-US" altLang="zh-CN" sz="3200">
                <a:solidFill>
                  <a:schemeClr val="tx1"/>
                </a:solidFill>
              </a:rPr>
              <a:t>Splitting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12" name="Google Shape;403;p50">
            <a:extLst>
              <a:ext uri="{FF2B5EF4-FFF2-40B4-BE49-F238E27FC236}">
                <a16:creationId xmlns:a16="http://schemas.microsoft.com/office/drawing/2014/main" id="{A62724B3-AD55-7143-BA65-1A7357E40C09}"/>
              </a:ext>
            </a:extLst>
          </p:cNvPr>
          <p:cNvGrpSpPr/>
          <p:nvPr/>
        </p:nvGrpSpPr>
        <p:grpSpPr>
          <a:xfrm>
            <a:off x="2403584" y="1382233"/>
            <a:ext cx="862343" cy="2457110"/>
            <a:chOff x="7454050" y="2131675"/>
            <a:chExt cx="302412" cy="1967944"/>
          </a:xfrm>
        </p:grpSpPr>
        <p:sp>
          <p:nvSpPr>
            <p:cNvPr id="15" name="Google Shape;404;p50">
              <a:extLst>
                <a:ext uri="{FF2B5EF4-FFF2-40B4-BE49-F238E27FC236}">
                  <a16:creationId xmlns:a16="http://schemas.microsoft.com/office/drawing/2014/main" id="{5948A923-81F2-4840-B288-6AC7A7A17B62}"/>
                </a:ext>
              </a:extLst>
            </p:cNvPr>
            <p:cNvSpPr/>
            <p:nvPr/>
          </p:nvSpPr>
          <p:spPr>
            <a:xfrm rot="-5400000" flipH="1">
              <a:off x="6675862" y="2909875"/>
              <a:ext cx="1858800" cy="3024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5;p50">
              <a:extLst>
                <a:ext uri="{FF2B5EF4-FFF2-40B4-BE49-F238E27FC236}">
                  <a16:creationId xmlns:a16="http://schemas.microsoft.com/office/drawing/2014/main" id="{A4E2F362-CCEF-A34B-86BA-A19349030D94}"/>
                </a:ext>
              </a:extLst>
            </p:cNvPr>
            <p:cNvSpPr/>
            <p:nvPr/>
          </p:nvSpPr>
          <p:spPr>
            <a:xfrm rot="-5400000" flipH="1">
              <a:off x="7301800" y="3644969"/>
              <a:ext cx="606900" cy="3024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14;p77">
            <a:extLst>
              <a:ext uri="{FF2B5EF4-FFF2-40B4-BE49-F238E27FC236}">
                <a16:creationId xmlns:a16="http://schemas.microsoft.com/office/drawing/2014/main" id="{79298624-7C8B-A142-ADF0-71A6AC87F9EE}"/>
              </a:ext>
            </a:extLst>
          </p:cNvPr>
          <p:cNvGrpSpPr/>
          <p:nvPr/>
        </p:nvGrpSpPr>
        <p:grpSpPr>
          <a:xfrm>
            <a:off x="3609953" y="2327403"/>
            <a:ext cx="297711" cy="430496"/>
            <a:chOff x="4854075" y="2527625"/>
            <a:chExt cx="56000" cy="59050"/>
          </a:xfrm>
        </p:grpSpPr>
        <p:sp>
          <p:nvSpPr>
            <p:cNvPr id="18" name="Google Shape;1015;p77">
              <a:extLst>
                <a:ext uri="{FF2B5EF4-FFF2-40B4-BE49-F238E27FC236}">
                  <a16:creationId xmlns:a16="http://schemas.microsoft.com/office/drawing/2014/main" id="{2907CE60-7D8D-394D-9F94-2470A62B4733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6;p77">
              <a:extLst>
                <a:ext uri="{FF2B5EF4-FFF2-40B4-BE49-F238E27FC236}">
                  <a16:creationId xmlns:a16="http://schemas.microsoft.com/office/drawing/2014/main" id="{570D8A54-2BC7-D34E-A02A-853DEDA9BA0A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6602F8-E25B-8348-B661-403EAD5D9B5D}"/>
              </a:ext>
            </a:extLst>
          </p:cNvPr>
          <p:cNvSpPr txBox="1"/>
          <p:nvPr/>
        </p:nvSpPr>
        <p:spPr>
          <a:xfrm>
            <a:off x="4251691" y="1624355"/>
            <a:ext cx="31366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80%</a:t>
            </a:r>
            <a:r>
              <a:rPr lang="zh-CN" altLang="en-US" sz="3200"/>
              <a:t> </a:t>
            </a:r>
            <a:r>
              <a:rPr lang="en-US" altLang="zh-CN" sz="3200"/>
              <a:t>Training</a:t>
            </a:r>
          </a:p>
          <a:p>
            <a:endParaRPr lang="en-US" sz="3200"/>
          </a:p>
          <a:p>
            <a:endParaRPr lang="en-US" sz="3200"/>
          </a:p>
          <a:p>
            <a:r>
              <a:rPr lang="en-US" altLang="zh-CN" sz="3200"/>
              <a:t>20%</a:t>
            </a:r>
            <a:r>
              <a:rPr lang="zh-CN" altLang="en-US" sz="3200"/>
              <a:t> </a:t>
            </a:r>
            <a:r>
              <a:rPr lang="en-US" altLang="zh-CN" sz="3200"/>
              <a:t>Testing</a:t>
            </a:r>
            <a:endParaRPr lang="en-US" sz="3200"/>
          </a:p>
        </p:txBody>
      </p:sp>
      <p:graphicFrame>
        <p:nvGraphicFramePr>
          <p:cNvPr id="11" name="Diagram 7">
            <a:extLst>
              <a:ext uri="{FF2B5EF4-FFF2-40B4-BE49-F238E27FC236}">
                <a16:creationId xmlns:a16="http://schemas.microsoft.com/office/drawing/2014/main" id="{F074BF05-A569-48F8-AA15-C7835A8D6D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989527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067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5;p45">
            <a:extLst>
              <a:ext uri="{FF2B5EF4-FFF2-40B4-BE49-F238E27FC236}">
                <a16:creationId xmlns:a16="http://schemas.microsoft.com/office/drawing/2014/main" id="{3C77A652-53E9-4213-B267-24633D86E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8282" y="431316"/>
            <a:ext cx="5227435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MODEL FIT AND TRAINING 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10" name="Google Shape;7970;p88">
            <a:extLst>
              <a:ext uri="{FF2B5EF4-FFF2-40B4-BE49-F238E27FC236}">
                <a16:creationId xmlns:a16="http://schemas.microsoft.com/office/drawing/2014/main" id="{5E200FDB-00EA-C645-9BA4-4551CF7DA8BE}"/>
              </a:ext>
            </a:extLst>
          </p:cNvPr>
          <p:cNvGrpSpPr/>
          <p:nvPr/>
        </p:nvGrpSpPr>
        <p:grpSpPr>
          <a:xfrm>
            <a:off x="3176833" y="2856313"/>
            <a:ext cx="641126" cy="583744"/>
            <a:chOff x="-20946600" y="3317850"/>
            <a:chExt cx="304825" cy="304050"/>
          </a:xfrm>
        </p:grpSpPr>
        <p:sp>
          <p:nvSpPr>
            <p:cNvPr id="11" name="Google Shape;7971;p88">
              <a:extLst>
                <a:ext uri="{FF2B5EF4-FFF2-40B4-BE49-F238E27FC236}">
                  <a16:creationId xmlns:a16="http://schemas.microsoft.com/office/drawing/2014/main" id="{40C4B246-F31C-094A-B9DA-36FD962CE28F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72;p88">
              <a:extLst>
                <a:ext uri="{FF2B5EF4-FFF2-40B4-BE49-F238E27FC236}">
                  <a16:creationId xmlns:a16="http://schemas.microsoft.com/office/drawing/2014/main" id="{3E310478-C0DF-9346-84CC-2D6353A35834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73;p88">
              <a:extLst>
                <a:ext uri="{FF2B5EF4-FFF2-40B4-BE49-F238E27FC236}">
                  <a16:creationId xmlns:a16="http://schemas.microsoft.com/office/drawing/2014/main" id="{08261252-BEA5-9045-B819-5BEB9865DDE7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7571;p87">
            <a:extLst>
              <a:ext uri="{FF2B5EF4-FFF2-40B4-BE49-F238E27FC236}">
                <a16:creationId xmlns:a16="http://schemas.microsoft.com/office/drawing/2014/main" id="{F44D0858-255B-F849-AA38-ADF001909203}"/>
              </a:ext>
            </a:extLst>
          </p:cNvPr>
          <p:cNvGrpSpPr/>
          <p:nvPr/>
        </p:nvGrpSpPr>
        <p:grpSpPr>
          <a:xfrm>
            <a:off x="6582656" y="1265809"/>
            <a:ext cx="650588" cy="591238"/>
            <a:chOff x="-49027775" y="3183175"/>
            <a:chExt cx="299325" cy="299325"/>
          </a:xfrm>
        </p:grpSpPr>
        <p:sp>
          <p:nvSpPr>
            <p:cNvPr id="21" name="Google Shape;7572;p87">
              <a:extLst>
                <a:ext uri="{FF2B5EF4-FFF2-40B4-BE49-F238E27FC236}">
                  <a16:creationId xmlns:a16="http://schemas.microsoft.com/office/drawing/2014/main" id="{AD7CA836-ACC7-6741-B81B-8DA01D589CA3}"/>
                </a:ext>
              </a:extLst>
            </p:cNvPr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73;p87">
              <a:extLst>
                <a:ext uri="{FF2B5EF4-FFF2-40B4-BE49-F238E27FC236}">
                  <a16:creationId xmlns:a16="http://schemas.microsoft.com/office/drawing/2014/main" id="{0B8646C2-4EDE-D54A-A6C9-A70A73D70346}"/>
                </a:ext>
              </a:extLst>
            </p:cNvPr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74;p87">
              <a:extLst>
                <a:ext uri="{FF2B5EF4-FFF2-40B4-BE49-F238E27FC236}">
                  <a16:creationId xmlns:a16="http://schemas.microsoft.com/office/drawing/2014/main" id="{9DDB93EB-D4FF-014D-BFDF-65289D540D4A}"/>
                </a:ext>
              </a:extLst>
            </p:cNvPr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75;p87">
              <a:extLst>
                <a:ext uri="{FF2B5EF4-FFF2-40B4-BE49-F238E27FC236}">
                  <a16:creationId xmlns:a16="http://schemas.microsoft.com/office/drawing/2014/main" id="{8EFFF32A-444D-CB4B-B97B-F160D8F63610}"/>
                </a:ext>
              </a:extLst>
            </p:cNvPr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5850;p84">
            <a:extLst>
              <a:ext uri="{FF2B5EF4-FFF2-40B4-BE49-F238E27FC236}">
                <a16:creationId xmlns:a16="http://schemas.microsoft.com/office/drawing/2014/main" id="{6C05F1DD-327B-C347-B9F2-8F168FD37AEA}"/>
              </a:ext>
            </a:extLst>
          </p:cNvPr>
          <p:cNvGrpSpPr/>
          <p:nvPr/>
        </p:nvGrpSpPr>
        <p:grpSpPr>
          <a:xfrm>
            <a:off x="2058827" y="1275049"/>
            <a:ext cx="650588" cy="591238"/>
            <a:chOff x="-42617300" y="3587775"/>
            <a:chExt cx="306950" cy="310875"/>
          </a:xfrm>
        </p:grpSpPr>
        <p:sp>
          <p:nvSpPr>
            <p:cNvPr id="26" name="Google Shape;5851;p84">
              <a:extLst>
                <a:ext uri="{FF2B5EF4-FFF2-40B4-BE49-F238E27FC236}">
                  <a16:creationId xmlns:a16="http://schemas.microsoft.com/office/drawing/2014/main" id="{8D38CC3C-32E3-F742-86C1-BD770B38BBFC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2;p84">
              <a:extLst>
                <a:ext uri="{FF2B5EF4-FFF2-40B4-BE49-F238E27FC236}">
                  <a16:creationId xmlns:a16="http://schemas.microsoft.com/office/drawing/2014/main" id="{1200D394-934E-DB45-A9D0-57FCC22A01B5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7553;p87">
            <a:extLst>
              <a:ext uri="{FF2B5EF4-FFF2-40B4-BE49-F238E27FC236}">
                <a16:creationId xmlns:a16="http://schemas.microsoft.com/office/drawing/2014/main" id="{B6BE8C83-442D-C84A-B5A7-7430EC9198DC}"/>
              </a:ext>
            </a:extLst>
          </p:cNvPr>
          <p:cNvGrpSpPr/>
          <p:nvPr/>
        </p:nvGrpSpPr>
        <p:grpSpPr>
          <a:xfrm>
            <a:off x="867665" y="2857982"/>
            <a:ext cx="642789" cy="582074"/>
            <a:chOff x="-45673275" y="3199325"/>
            <a:chExt cx="299325" cy="302075"/>
          </a:xfrm>
        </p:grpSpPr>
        <p:sp>
          <p:nvSpPr>
            <p:cNvPr id="29" name="Google Shape;7554;p87">
              <a:extLst>
                <a:ext uri="{FF2B5EF4-FFF2-40B4-BE49-F238E27FC236}">
                  <a16:creationId xmlns:a16="http://schemas.microsoft.com/office/drawing/2014/main" id="{A8C6987D-2335-7C4C-B4B3-6090551A7F88}"/>
                </a:ext>
              </a:extLst>
            </p:cNvPr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55;p87">
              <a:extLst>
                <a:ext uri="{FF2B5EF4-FFF2-40B4-BE49-F238E27FC236}">
                  <a16:creationId xmlns:a16="http://schemas.microsoft.com/office/drawing/2014/main" id="{6CBD0365-A2C7-0E4D-A375-EBE4B148663B}"/>
                </a:ext>
              </a:extLst>
            </p:cNvPr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56;p87">
              <a:extLst>
                <a:ext uri="{FF2B5EF4-FFF2-40B4-BE49-F238E27FC236}">
                  <a16:creationId xmlns:a16="http://schemas.microsoft.com/office/drawing/2014/main" id="{1900CD62-9624-6B4D-9695-EED6047E7972}"/>
                </a:ext>
              </a:extLst>
            </p:cNvPr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8049;p88">
            <a:extLst>
              <a:ext uri="{FF2B5EF4-FFF2-40B4-BE49-F238E27FC236}">
                <a16:creationId xmlns:a16="http://schemas.microsoft.com/office/drawing/2014/main" id="{098E9E9B-9177-E04B-A609-F2AD27A69875}"/>
              </a:ext>
            </a:extLst>
          </p:cNvPr>
          <p:cNvGrpSpPr/>
          <p:nvPr/>
        </p:nvGrpSpPr>
        <p:grpSpPr>
          <a:xfrm>
            <a:off x="4193722" y="1275049"/>
            <a:ext cx="644734" cy="591238"/>
            <a:chOff x="-20571700" y="4066875"/>
            <a:chExt cx="304825" cy="304825"/>
          </a:xfrm>
        </p:grpSpPr>
        <p:sp>
          <p:nvSpPr>
            <p:cNvPr id="33" name="Google Shape;8050;p88">
              <a:extLst>
                <a:ext uri="{FF2B5EF4-FFF2-40B4-BE49-F238E27FC236}">
                  <a16:creationId xmlns:a16="http://schemas.microsoft.com/office/drawing/2014/main" id="{2518D101-3DDB-3646-AC85-2F091D6C213E}"/>
                </a:ext>
              </a:extLst>
            </p:cNvPr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51;p88">
              <a:extLst>
                <a:ext uri="{FF2B5EF4-FFF2-40B4-BE49-F238E27FC236}">
                  <a16:creationId xmlns:a16="http://schemas.microsoft.com/office/drawing/2014/main" id="{1BBFC992-5B07-B649-A5BC-B7024073A9A1}"/>
                </a:ext>
              </a:extLst>
            </p:cNvPr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52;p88">
              <a:extLst>
                <a:ext uri="{FF2B5EF4-FFF2-40B4-BE49-F238E27FC236}">
                  <a16:creationId xmlns:a16="http://schemas.microsoft.com/office/drawing/2014/main" id="{51F538D8-588E-3A4E-BBBC-9AEBCFDAA881}"/>
                </a:ext>
              </a:extLst>
            </p:cNvPr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053;p88">
              <a:extLst>
                <a:ext uri="{FF2B5EF4-FFF2-40B4-BE49-F238E27FC236}">
                  <a16:creationId xmlns:a16="http://schemas.microsoft.com/office/drawing/2014/main" id="{4A22AE54-CFC3-4446-BC9B-9ABCC5F3702B}"/>
                </a:ext>
              </a:extLst>
            </p:cNvPr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54;p88">
              <a:extLst>
                <a:ext uri="{FF2B5EF4-FFF2-40B4-BE49-F238E27FC236}">
                  <a16:creationId xmlns:a16="http://schemas.microsoft.com/office/drawing/2014/main" id="{87D993BE-4CB6-A04D-85E7-56F0FA6AA9C4}"/>
                </a:ext>
              </a:extLst>
            </p:cNvPr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55;p88">
              <a:extLst>
                <a:ext uri="{FF2B5EF4-FFF2-40B4-BE49-F238E27FC236}">
                  <a16:creationId xmlns:a16="http://schemas.microsoft.com/office/drawing/2014/main" id="{472A9190-5331-DA41-8AE9-EC5A1BBCB3E8}"/>
                </a:ext>
              </a:extLst>
            </p:cNvPr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18FCC4-BA08-F142-919E-97E61C9D25BF}"/>
              </a:ext>
            </a:extLst>
          </p:cNvPr>
          <p:cNvSpPr txBox="1"/>
          <p:nvPr/>
        </p:nvSpPr>
        <p:spPr>
          <a:xfrm>
            <a:off x="6093334" y="1998919"/>
            <a:ext cx="1786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Naïve</a:t>
            </a:r>
            <a:r>
              <a:rPr lang="zh-CN" altLang="en-US" sz="1600"/>
              <a:t> </a:t>
            </a:r>
            <a:r>
              <a:rPr lang="en-US" altLang="zh-CN" sz="1600"/>
              <a:t>Bayes</a:t>
            </a:r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23CFCB-0745-5A40-B42A-8A677A5B8F2A}"/>
              </a:ext>
            </a:extLst>
          </p:cNvPr>
          <p:cNvSpPr txBox="1"/>
          <p:nvPr/>
        </p:nvSpPr>
        <p:spPr>
          <a:xfrm>
            <a:off x="4761837" y="3744964"/>
            <a:ext cx="2119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Light</a:t>
            </a:r>
            <a:r>
              <a:rPr lang="zh-CN" altLang="en-US" sz="1600"/>
              <a:t> </a:t>
            </a:r>
            <a:r>
              <a:rPr lang="en-US" altLang="zh-CN" sz="1600"/>
              <a:t>Gradient</a:t>
            </a:r>
            <a:r>
              <a:rPr lang="zh-CN" altLang="en-US" sz="1600"/>
              <a:t> </a:t>
            </a:r>
            <a:r>
              <a:rPr lang="en-US" altLang="zh-CN" sz="1600"/>
              <a:t>Boosting</a:t>
            </a:r>
            <a:r>
              <a:rPr lang="zh-CN" altLang="en-US" sz="1600"/>
              <a:t> </a:t>
            </a:r>
            <a:r>
              <a:rPr lang="en-US" altLang="zh-CN" sz="1600"/>
              <a:t>Machine</a:t>
            </a:r>
            <a:endParaRPr lang="en-US" sz="1600"/>
          </a:p>
        </p:txBody>
      </p:sp>
      <p:graphicFrame>
        <p:nvGraphicFramePr>
          <p:cNvPr id="40" name="Diagram 7">
            <a:extLst>
              <a:ext uri="{FF2B5EF4-FFF2-40B4-BE49-F238E27FC236}">
                <a16:creationId xmlns:a16="http://schemas.microsoft.com/office/drawing/2014/main" id="{EB39AC9E-4E50-4A8D-9F44-7601B5E5F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26270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1" name="Google Shape;6361;p63">
            <a:extLst>
              <a:ext uri="{FF2B5EF4-FFF2-40B4-BE49-F238E27FC236}">
                <a16:creationId xmlns:a16="http://schemas.microsoft.com/office/drawing/2014/main" id="{40A09B08-02AB-354C-849A-5374A453AA2D}"/>
              </a:ext>
            </a:extLst>
          </p:cNvPr>
          <p:cNvSpPr/>
          <p:nvPr/>
        </p:nvSpPr>
        <p:spPr>
          <a:xfrm>
            <a:off x="5568381" y="2872038"/>
            <a:ext cx="597178" cy="574526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E0BAD-70E6-434A-8706-07A728FD78A2}"/>
              </a:ext>
            </a:extLst>
          </p:cNvPr>
          <p:cNvSpPr txBox="1"/>
          <p:nvPr/>
        </p:nvSpPr>
        <p:spPr>
          <a:xfrm>
            <a:off x="1616662" y="1904931"/>
            <a:ext cx="151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Logistic</a:t>
            </a:r>
            <a:r>
              <a:rPr lang="zh-CN" altLang="en-US" sz="1600"/>
              <a:t> </a:t>
            </a:r>
            <a:r>
              <a:rPr lang="en-US" altLang="zh-CN" sz="1600"/>
              <a:t>Regression</a:t>
            </a:r>
          </a:p>
          <a:p>
            <a:pPr algn="ctr"/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8E093-0D2E-3747-97FB-B38D0161D143}"/>
              </a:ext>
            </a:extLst>
          </p:cNvPr>
          <p:cNvSpPr txBox="1"/>
          <p:nvPr/>
        </p:nvSpPr>
        <p:spPr>
          <a:xfrm>
            <a:off x="3703683" y="1929372"/>
            <a:ext cx="1667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Sto</a:t>
            </a:r>
            <a:r>
              <a:rPr lang="en-US" altLang="zh-CN" sz="1600"/>
              <a:t>chastic</a:t>
            </a:r>
            <a:r>
              <a:rPr lang="zh-CN" altLang="en-US" sz="1600"/>
              <a:t> </a:t>
            </a:r>
            <a:r>
              <a:rPr lang="en-US" altLang="zh-CN" sz="1600"/>
              <a:t>Gradient</a:t>
            </a:r>
            <a:r>
              <a:rPr lang="zh-CN" altLang="en-US" sz="1600"/>
              <a:t> </a:t>
            </a:r>
            <a:r>
              <a:rPr lang="en-US" altLang="zh-CN" sz="1600"/>
              <a:t>Descent</a:t>
            </a:r>
          </a:p>
          <a:p>
            <a:pPr algn="ctr"/>
            <a:endParaRPr 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1CC618-8AAF-B647-A0C3-23214FD733CD}"/>
              </a:ext>
            </a:extLst>
          </p:cNvPr>
          <p:cNvSpPr txBox="1"/>
          <p:nvPr/>
        </p:nvSpPr>
        <p:spPr>
          <a:xfrm>
            <a:off x="164806" y="3714661"/>
            <a:ext cx="2112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Linear</a:t>
            </a:r>
            <a:r>
              <a:rPr lang="zh-CN" altLang="en-US" sz="1600"/>
              <a:t> </a:t>
            </a:r>
            <a:r>
              <a:rPr lang="en-US" altLang="zh-CN" sz="1600"/>
              <a:t>Support Vector</a:t>
            </a:r>
            <a:r>
              <a:rPr lang="zh-CN" altLang="en-US" sz="1600"/>
              <a:t> </a:t>
            </a:r>
            <a:r>
              <a:rPr lang="en-US" altLang="zh-CN" sz="1600"/>
              <a:t>Classification</a:t>
            </a:r>
          </a:p>
          <a:p>
            <a:pPr algn="ctr"/>
            <a:endParaRPr lang="en-US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64519D-CA8A-5547-8018-FDD3A371747A}"/>
              </a:ext>
            </a:extLst>
          </p:cNvPr>
          <p:cNvSpPr txBox="1"/>
          <p:nvPr/>
        </p:nvSpPr>
        <p:spPr>
          <a:xfrm>
            <a:off x="2740909" y="3714661"/>
            <a:ext cx="156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Decision</a:t>
            </a:r>
            <a:r>
              <a:rPr lang="zh-CN" altLang="en-US" sz="1600"/>
              <a:t> </a:t>
            </a:r>
            <a:r>
              <a:rPr lang="en-US" altLang="zh-CN" sz="1600"/>
              <a:t>Tree</a:t>
            </a:r>
          </a:p>
        </p:txBody>
      </p:sp>
      <p:grpSp>
        <p:nvGrpSpPr>
          <p:cNvPr id="44" name="Google Shape;5957;p62">
            <a:extLst>
              <a:ext uri="{FF2B5EF4-FFF2-40B4-BE49-F238E27FC236}">
                <a16:creationId xmlns:a16="http://schemas.microsoft.com/office/drawing/2014/main" id="{9393E051-CC0D-F347-BA12-8DFE8B1E7359}"/>
              </a:ext>
            </a:extLst>
          </p:cNvPr>
          <p:cNvGrpSpPr/>
          <p:nvPr/>
        </p:nvGrpSpPr>
        <p:grpSpPr>
          <a:xfrm>
            <a:off x="7617392" y="2872038"/>
            <a:ext cx="503415" cy="574526"/>
            <a:chOff x="-48233050" y="3569725"/>
            <a:chExt cx="252050" cy="299475"/>
          </a:xfrm>
        </p:grpSpPr>
        <p:sp>
          <p:nvSpPr>
            <p:cNvPr id="45" name="Google Shape;5958;p62">
              <a:extLst>
                <a:ext uri="{FF2B5EF4-FFF2-40B4-BE49-F238E27FC236}">
                  <a16:creationId xmlns:a16="http://schemas.microsoft.com/office/drawing/2014/main" id="{5C68C1FB-1328-DC45-B442-A87535BF8359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59;p62">
              <a:extLst>
                <a:ext uri="{FF2B5EF4-FFF2-40B4-BE49-F238E27FC236}">
                  <a16:creationId xmlns:a16="http://schemas.microsoft.com/office/drawing/2014/main" id="{0D4BF3CC-6D95-6E4B-9D60-410852F0350C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60;p62">
              <a:extLst>
                <a:ext uri="{FF2B5EF4-FFF2-40B4-BE49-F238E27FC236}">
                  <a16:creationId xmlns:a16="http://schemas.microsoft.com/office/drawing/2014/main" id="{8030EAB2-AF6E-0446-9013-D2D6489D8DB0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DD4CF48-90F3-CA4C-9BF6-B65B73E93025}"/>
              </a:ext>
            </a:extLst>
          </p:cNvPr>
          <p:cNvSpPr txBox="1"/>
          <p:nvPr/>
        </p:nvSpPr>
        <p:spPr>
          <a:xfrm>
            <a:off x="6881577" y="3738963"/>
            <a:ext cx="209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Multi-Layer</a:t>
            </a:r>
            <a:r>
              <a:rPr lang="zh-CN" altLang="en-US" sz="1600"/>
              <a:t> </a:t>
            </a:r>
            <a:r>
              <a:rPr lang="en-US" altLang="zh-CN" sz="1600"/>
              <a:t>Perceptron</a:t>
            </a:r>
            <a:r>
              <a:rPr lang="zh-CN" altLang="en-US" sz="1600"/>
              <a:t> </a:t>
            </a:r>
            <a:r>
              <a:rPr lang="en-US" altLang="zh-CN" sz="1600"/>
              <a:t>Classifier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9797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4048007" y="2571750"/>
            <a:ext cx="5095987" cy="11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MODEL VALIDATION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7487514" y="3367712"/>
            <a:ext cx="1656483" cy="1775669"/>
          </a:xfrm>
          <a:custGeom>
            <a:avLst/>
            <a:gdLst/>
            <a:ahLst/>
            <a:cxnLst/>
            <a:rect l="l" t="t" r="r" b="b"/>
            <a:pathLst>
              <a:path w="51757" h="55481" extrusionOk="0">
                <a:moveTo>
                  <a:pt x="51757" y="1"/>
                </a:moveTo>
                <a:cubicBezTo>
                  <a:pt x="44261" y="27563"/>
                  <a:pt x="24574" y="48863"/>
                  <a:pt x="0" y="55481"/>
                </a:cubicBezTo>
                <a:lnTo>
                  <a:pt x="51757" y="55481"/>
                </a:lnTo>
                <a:lnTo>
                  <a:pt x="51757" y="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7441200" y="-50"/>
            <a:ext cx="1702794" cy="1787031"/>
          </a:xfrm>
          <a:custGeom>
            <a:avLst/>
            <a:gdLst/>
            <a:ahLst/>
            <a:cxnLst/>
            <a:rect l="l" t="t" r="r" b="b"/>
            <a:pathLst>
              <a:path w="53204" h="55836" extrusionOk="0">
                <a:moveTo>
                  <a:pt x="0" y="0"/>
                </a:moveTo>
                <a:cubicBezTo>
                  <a:pt x="25238" y="6167"/>
                  <a:pt x="45566" y="27752"/>
                  <a:pt x="53204" y="55836"/>
                </a:cubicBezTo>
                <a:lnTo>
                  <a:pt x="53204" y="0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00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04BF16-1AAD-41DB-A04C-810F49EBA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2754844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Google Shape;455;p45">
            <a:extLst>
              <a:ext uri="{FF2B5EF4-FFF2-40B4-BE49-F238E27FC236}">
                <a16:creationId xmlns:a16="http://schemas.microsoft.com/office/drawing/2014/main" id="{0EACB900-D308-A444-9654-A636D04EDE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3889" y="369654"/>
            <a:ext cx="5326695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tx1"/>
                </a:solidFill>
              </a:rPr>
              <a:t>Cross validation</a:t>
            </a:r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63B779-D80A-2A47-81AF-C9E780C40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1054100"/>
            <a:ext cx="65278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5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04BF16-1AAD-41DB-A04C-810F49EBA605}"/>
              </a:ext>
            </a:extLst>
          </p:cNvPr>
          <p:cNvGraphicFramePr/>
          <p:nvPr/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455;p45">
            <a:extLst>
              <a:ext uri="{FF2B5EF4-FFF2-40B4-BE49-F238E27FC236}">
                <a16:creationId xmlns:a16="http://schemas.microsoft.com/office/drawing/2014/main" id="{8CF1E9FF-19E0-F040-B213-499FFC01C0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040" y="422798"/>
            <a:ext cx="2084842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tx1"/>
                </a:solidFill>
              </a:rPr>
              <a:t>Ensemble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11" name="Google Shape;1672;p58">
            <a:extLst>
              <a:ext uri="{FF2B5EF4-FFF2-40B4-BE49-F238E27FC236}">
                <a16:creationId xmlns:a16="http://schemas.microsoft.com/office/drawing/2014/main" id="{A6B04CA9-24A3-3F4B-803B-699CD76DD796}"/>
              </a:ext>
            </a:extLst>
          </p:cNvPr>
          <p:cNvSpPr/>
          <p:nvPr/>
        </p:nvSpPr>
        <p:spPr>
          <a:xfrm rot="-5400000">
            <a:off x="1862104" y="1005891"/>
            <a:ext cx="2424358" cy="2412301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57150">
            <a:solidFill>
              <a:schemeClr val="accent1">
                <a:lumMod val="90000"/>
                <a:lumOff val="1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A33CEB-7642-8F41-8D2D-32AB8A71EE3A}"/>
              </a:ext>
            </a:extLst>
          </p:cNvPr>
          <p:cNvGrpSpPr/>
          <p:nvPr/>
        </p:nvGrpSpPr>
        <p:grpSpPr>
          <a:xfrm>
            <a:off x="646522" y="1891213"/>
            <a:ext cx="1118237" cy="1177573"/>
            <a:chOff x="646522" y="1891213"/>
            <a:chExt cx="1118237" cy="1177573"/>
          </a:xfrm>
        </p:grpSpPr>
        <p:grpSp>
          <p:nvGrpSpPr>
            <p:cNvPr id="12" name="Google Shape;8560;p68">
              <a:extLst>
                <a:ext uri="{FF2B5EF4-FFF2-40B4-BE49-F238E27FC236}">
                  <a16:creationId xmlns:a16="http://schemas.microsoft.com/office/drawing/2014/main" id="{AC52B62B-C06C-1641-94FA-78ED75330F75}"/>
                </a:ext>
              </a:extLst>
            </p:cNvPr>
            <p:cNvGrpSpPr/>
            <p:nvPr/>
          </p:nvGrpSpPr>
          <p:grpSpPr>
            <a:xfrm>
              <a:off x="934267" y="1891213"/>
              <a:ext cx="583404" cy="541751"/>
              <a:chOff x="-3771675" y="3971775"/>
              <a:chExt cx="291300" cy="292025"/>
            </a:xfrm>
            <a:solidFill>
              <a:schemeClr val="accent1">
                <a:lumMod val="50000"/>
                <a:lumOff val="50000"/>
              </a:schemeClr>
            </a:solidFill>
          </p:grpSpPr>
          <p:sp>
            <p:nvSpPr>
              <p:cNvPr id="13" name="Google Shape;8561;p68">
                <a:extLst>
                  <a:ext uri="{FF2B5EF4-FFF2-40B4-BE49-F238E27FC236}">
                    <a16:creationId xmlns:a16="http://schemas.microsoft.com/office/drawing/2014/main" id="{BECAD00A-F25B-DE4A-9918-9915BFD2C819}"/>
                  </a:ext>
                </a:extLst>
              </p:cNvPr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 extrusionOk="0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562;p68">
                <a:extLst>
                  <a:ext uri="{FF2B5EF4-FFF2-40B4-BE49-F238E27FC236}">
                    <a16:creationId xmlns:a16="http://schemas.microsoft.com/office/drawing/2014/main" id="{CE742E82-5DD1-9B43-8E1E-4ED32B4EA740}"/>
                  </a:ext>
                </a:extLst>
              </p:cNvPr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 extrusionOk="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563;p68">
                <a:extLst>
                  <a:ext uri="{FF2B5EF4-FFF2-40B4-BE49-F238E27FC236}">
                    <a16:creationId xmlns:a16="http://schemas.microsoft.com/office/drawing/2014/main" id="{0DBEA56C-465C-A146-BA6E-B4913DC5E485}"/>
                  </a:ext>
                </a:extLst>
              </p:cNvPr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564;p68">
                <a:extLst>
                  <a:ext uri="{FF2B5EF4-FFF2-40B4-BE49-F238E27FC236}">
                    <a16:creationId xmlns:a16="http://schemas.microsoft.com/office/drawing/2014/main" id="{8A22AC00-19E1-A946-AC0B-CF2A5AC4ADE3}"/>
                  </a:ext>
                </a:extLst>
              </p:cNvPr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 extrusionOk="0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565;p68">
                <a:extLst>
                  <a:ext uri="{FF2B5EF4-FFF2-40B4-BE49-F238E27FC236}">
                    <a16:creationId xmlns:a16="http://schemas.microsoft.com/office/drawing/2014/main" id="{A4BE9AB5-0FDE-5B4E-80AE-8A011AD0E4AA}"/>
                  </a:ext>
                </a:extLst>
              </p:cNvPr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 extrusionOk="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F48E1F-480D-C044-8B0F-7EFBBBCA0A21}"/>
                </a:ext>
              </a:extLst>
            </p:cNvPr>
            <p:cNvSpPr txBox="1"/>
            <p:nvPr/>
          </p:nvSpPr>
          <p:spPr>
            <a:xfrm>
              <a:off x="646522" y="2545566"/>
              <a:ext cx="111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Training</a:t>
              </a:r>
            </a:p>
            <a:p>
              <a:pPr algn="ctr"/>
              <a:r>
                <a:rPr lang="en-US" altLang="zh-CN" b="1"/>
                <a:t>Data</a:t>
              </a:r>
              <a:endParaRPr lang="en-US" b="1"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09CF86-A5A9-404E-8BFB-2ADF580A9609}"/>
              </a:ext>
            </a:extLst>
          </p:cNvPr>
          <p:cNvSpPr/>
          <p:nvPr/>
        </p:nvSpPr>
        <p:spPr>
          <a:xfrm>
            <a:off x="2525204" y="1164496"/>
            <a:ext cx="1489440" cy="515626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SGD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664317-3355-B140-8098-0746C9C5A100}"/>
              </a:ext>
            </a:extLst>
          </p:cNvPr>
          <p:cNvSpPr/>
          <p:nvPr/>
        </p:nvSpPr>
        <p:spPr>
          <a:xfrm>
            <a:off x="2525203" y="1939656"/>
            <a:ext cx="1489440" cy="515626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LSVC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6A5DAA-0FA4-344B-BD5A-4F238DE27AC2}"/>
              </a:ext>
            </a:extLst>
          </p:cNvPr>
          <p:cNvSpPr/>
          <p:nvPr/>
        </p:nvSpPr>
        <p:spPr>
          <a:xfrm>
            <a:off x="2525203" y="2733245"/>
            <a:ext cx="1489440" cy="515626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LGBM</a:t>
            </a:r>
            <a:endParaRPr lang="en-US" sz="2400" b="1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DB644D-F2A7-7344-B07C-BCEA26E1754E}"/>
              </a:ext>
            </a:extLst>
          </p:cNvPr>
          <p:cNvGrpSpPr/>
          <p:nvPr/>
        </p:nvGrpSpPr>
        <p:grpSpPr>
          <a:xfrm>
            <a:off x="2677245" y="3665620"/>
            <a:ext cx="1118237" cy="1088987"/>
            <a:chOff x="2677245" y="3665620"/>
            <a:chExt cx="1118237" cy="1088987"/>
          </a:xfrm>
        </p:grpSpPr>
        <p:grpSp>
          <p:nvGrpSpPr>
            <p:cNvPr id="21" name="Google Shape;8560;p68">
              <a:extLst>
                <a:ext uri="{FF2B5EF4-FFF2-40B4-BE49-F238E27FC236}">
                  <a16:creationId xmlns:a16="http://schemas.microsoft.com/office/drawing/2014/main" id="{876AE698-08EA-9246-9135-6FD25B8B2F5F}"/>
                </a:ext>
              </a:extLst>
            </p:cNvPr>
            <p:cNvGrpSpPr/>
            <p:nvPr/>
          </p:nvGrpSpPr>
          <p:grpSpPr>
            <a:xfrm>
              <a:off x="2964990" y="3665620"/>
              <a:ext cx="583404" cy="541751"/>
              <a:chOff x="-3771675" y="3971775"/>
              <a:chExt cx="291300" cy="292025"/>
            </a:xfrm>
            <a:solidFill>
              <a:schemeClr val="accent1">
                <a:lumMod val="50000"/>
                <a:lumOff val="50000"/>
              </a:schemeClr>
            </a:solidFill>
          </p:grpSpPr>
          <p:sp>
            <p:nvSpPr>
              <p:cNvPr id="22" name="Google Shape;8561;p68">
                <a:extLst>
                  <a:ext uri="{FF2B5EF4-FFF2-40B4-BE49-F238E27FC236}">
                    <a16:creationId xmlns:a16="http://schemas.microsoft.com/office/drawing/2014/main" id="{030819FB-119E-ED43-9308-63C9E7BABE02}"/>
                  </a:ext>
                </a:extLst>
              </p:cNvPr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 extrusionOk="0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562;p68">
                <a:extLst>
                  <a:ext uri="{FF2B5EF4-FFF2-40B4-BE49-F238E27FC236}">
                    <a16:creationId xmlns:a16="http://schemas.microsoft.com/office/drawing/2014/main" id="{6434ED2A-7BD6-734D-AB60-54F3F37C672D}"/>
                  </a:ext>
                </a:extLst>
              </p:cNvPr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 extrusionOk="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563;p68">
                <a:extLst>
                  <a:ext uri="{FF2B5EF4-FFF2-40B4-BE49-F238E27FC236}">
                    <a16:creationId xmlns:a16="http://schemas.microsoft.com/office/drawing/2014/main" id="{FD20BD5D-D6BE-1343-A966-8B807D31040B}"/>
                  </a:ext>
                </a:extLst>
              </p:cNvPr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564;p68">
                <a:extLst>
                  <a:ext uri="{FF2B5EF4-FFF2-40B4-BE49-F238E27FC236}">
                    <a16:creationId xmlns:a16="http://schemas.microsoft.com/office/drawing/2014/main" id="{6CAC423B-C4D3-E54E-A290-5E74356CCDB2}"/>
                  </a:ext>
                </a:extLst>
              </p:cNvPr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 extrusionOk="0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565;p68">
                <a:extLst>
                  <a:ext uri="{FF2B5EF4-FFF2-40B4-BE49-F238E27FC236}">
                    <a16:creationId xmlns:a16="http://schemas.microsoft.com/office/drawing/2014/main" id="{F23ACE46-8937-1045-8032-B237BA7A99B0}"/>
                  </a:ext>
                </a:extLst>
              </p:cNvPr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 extrusionOk="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C96646-31A7-A34D-BCE3-CAA79038DA4D}"/>
                </a:ext>
              </a:extLst>
            </p:cNvPr>
            <p:cNvSpPr txBox="1"/>
            <p:nvPr/>
          </p:nvSpPr>
          <p:spPr>
            <a:xfrm>
              <a:off x="2677245" y="4231387"/>
              <a:ext cx="111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Testing</a:t>
              </a:r>
            </a:p>
            <a:p>
              <a:pPr algn="ctr"/>
              <a:r>
                <a:rPr lang="en-US" altLang="zh-CN" b="1"/>
                <a:t>Data</a:t>
              </a:r>
              <a:endParaRPr lang="en-US" b="1"/>
            </a:p>
          </p:txBody>
        </p:sp>
      </p:grpSp>
      <p:grpSp>
        <p:nvGrpSpPr>
          <p:cNvPr id="34" name="Google Shape;1099;p57">
            <a:extLst>
              <a:ext uri="{FF2B5EF4-FFF2-40B4-BE49-F238E27FC236}">
                <a16:creationId xmlns:a16="http://schemas.microsoft.com/office/drawing/2014/main" id="{60BABC5D-FB06-1D4F-9DE1-078ED7A945D7}"/>
              </a:ext>
            </a:extLst>
          </p:cNvPr>
          <p:cNvGrpSpPr/>
          <p:nvPr/>
        </p:nvGrpSpPr>
        <p:grpSpPr>
          <a:xfrm rot="16200000">
            <a:off x="3135678" y="3094201"/>
            <a:ext cx="173216" cy="638023"/>
            <a:chOff x="5083925" y="2066350"/>
            <a:chExt cx="28825" cy="41550"/>
          </a:xfrm>
          <a:solidFill>
            <a:schemeClr val="bg1"/>
          </a:solidFill>
        </p:grpSpPr>
        <p:sp>
          <p:nvSpPr>
            <p:cNvPr id="35" name="Google Shape;1100;p57">
              <a:extLst>
                <a:ext uri="{FF2B5EF4-FFF2-40B4-BE49-F238E27FC236}">
                  <a16:creationId xmlns:a16="http://schemas.microsoft.com/office/drawing/2014/main" id="{0D58CB27-C765-1D40-8899-288BD8B7BF57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1;p57">
              <a:extLst>
                <a:ext uri="{FF2B5EF4-FFF2-40B4-BE49-F238E27FC236}">
                  <a16:creationId xmlns:a16="http://schemas.microsoft.com/office/drawing/2014/main" id="{D1818BED-B917-3448-9A8D-5CE5B6DAAF71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99;p57">
            <a:extLst>
              <a:ext uri="{FF2B5EF4-FFF2-40B4-BE49-F238E27FC236}">
                <a16:creationId xmlns:a16="http://schemas.microsoft.com/office/drawing/2014/main" id="{EC49F463-E2C7-0A4F-AAA5-0C6C40DF773C}"/>
              </a:ext>
            </a:extLst>
          </p:cNvPr>
          <p:cNvGrpSpPr/>
          <p:nvPr/>
        </p:nvGrpSpPr>
        <p:grpSpPr>
          <a:xfrm>
            <a:off x="4464470" y="1935672"/>
            <a:ext cx="173216" cy="638023"/>
            <a:chOff x="5083925" y="2066350"/>
            <a:chExt cx="28825" cy="41550"/>
          </a:xfrm>
          <a:solidFill>
            <a:schemeClr val="bg1"/>
          </a:solidFill>
        </p:grpSpPr>
        <p:sp>
          <p:nvSpPr>
            <p:cNvPr id="40" name="Google Shape;1100;p57">
              <a:extLst>
                <a:ext uri="{FF2B5EF4-FFF2-40B4-BE49-F238E27FC236}">
                  <a16:creationId xmlns:a16="http://schemas.microsoft.com/office/drawing/2014/main" id="{7D13D0B8-53F3-924C-88C2-592193349C87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01;p57">
              <a:extLst>
                <a:ext uri="{FF2B5EF4-FFF2-40B4-BE49-F238E27FC236}">
                  <a16:creationId xmlns:a16="http://schemas.microsoft.com/office/drawing/2014/main" id="{272C2536-4DA6-D846-B924-1255FC16D251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C7DD121-1F07-E44F-BF46-7C9432AA34BC}"/>
              </a:ext>
            </a:extLst>
          </p:cNvPr>
          <p:cNvSpPr/>
          <p:nvPr/>
        </p:nvSpPr>
        <p:spPr>
          <a:xfrm>
            <a:off x="4769436" y="1891213"/>
            <a:ext cx="1489440" cy="818337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Majority</a:t>
            </a:r>
          </a:p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Voting</a:t>
            </a:r>
            <a:endParaRPr lang="en-US" sz="2400" b="1">
              <a:solidFill>
                <a:schemeClr val="bg1"/>
              </a:solidFill>
            </a:endParaRPr>
          </a:p>
        </p:txBody>
      </p:sp>
      <p:grpSp>
        <p:nvGrpSpPr>
          <p:cNvPr id="43" name="Google Shape;1099;p57">
            <a:extLst>
              <a:ext uri="{FF2B5EF4-FFF2-40B4-BE49-F238E27FC236}">
                <a16:creationId xmlns:a16="http://schemas.microsoft.com/office/drawing/2014/main" id="{1A799E65-67CB-6B48-A3A7-226A025BA761}"/>
              </a:ext>
            </a:extLst>
          </p:cNvPr>
          <p:cNvGrpSpPr/>
          <p:nvPr/>
        </p:nvGrpSpPr>
        <p:grpSpPr>
          <a:xfrm>
            <a:off x="6578794" y="1937920"/>
            <a:ext cx="173216" cy="638023"/>
            <a:chOff x="5083925" y="2066350"/>
            <a:chExt cx="28825" cy="41550"/>
          </a:xfrm>
          <a:solidFill>
            <a:schemeClr val="bg1"/>
          </a:solidFill>
        </p:grpSpPr>
        <p:sp>
          <p:nvSpPr>
            <p:cNvPr id="44" name="Google Shape;1100;p57">
              <a:extLst>
                <a:ext uri="{FF2B5EF4-FFF2-40B4-BE49-F238E27FC236}">
                  <a16:creationId xmlns:a16="http://schemas.microsoft.com/office/drawing/2014/main" id="{A062B409-3B47-0F4D-8327-96968CC94A6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01;p57">
              <a:extLst>
                <a:ext uri="{FF2B5EF4-FFF2-40B4-BE49-F238E27FC236}">
                  <a16:creationId xmlns:a16="http://schemas.microsoft.com/office/drawing/2014/main" id="{9482741E-464A-E84B-B9DB-77CDA90AE203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 w="28575"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67A3CBB-A8B8-BF40-9A34-E862BD4749BB}"/>
              </a:ext>
            </a:extLst>
          </p:cNvPr>
          <p:cNvSpPr/>
          <p:nvPr/>
        </p:nvSpPr>
        <p:spPr>
          <a:xfrm>
            <a:off x="6981728" y="1893461"/>
            <a:ext cx="1489440" cy="818337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Final</a:t>
            </a:r>
          </a:p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Output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8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>
            <a:spLocks noGrp="1"/>
          </p:cNvSpPr>
          <p:nvPr>
            <p:ph type="title"/>
          </p:nvPr>
        </p:nvSpPr>
        <p:spPr>
          <a:xfrm>
            <a:off x="3084348" y="393905"/>
            <a:ext cx="2997128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tx1"/>
                </a:solidFill>
              </a:rPr>
              <a:t>Meet Our Team</a:t>
            </a:r>
          </a:p>
        </p:txBody>
      </p:sp>
      <p:sp>
        <p:nvSpPr>
          <p:cNvPr id="456" name="Google Shape;456;p45"/>
          <p:cNvSpPr txBox="1">
            <a:spLocks noGrp="1"/>
          </p:cNvSpPr>
          <p:nvPr>
            <p:ph type="title" idx="2"/>
          </p:nvPr>
        </p:nvSpPr>
        <p:spPr>
          <a:xfrm>
            <a:off x="684216" y="2496775"/>
            <a:ext cx="2513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2"/>
              </a:buClr>
            </a:pPr>
            <a:r>
              <a:rPr lang="en-US" cap="none">
                <a:solidFill>
                  <a:schemeClr val="tx1"/>
                </a:solidFill>
                <a:latin typeface="Inter Black"/>
                <a:ea typeface="Inter Black"/>
                <a:sym typeface="Inter Black"/>
              </a:rPr>
              <a:t>Chaya</a:t>
            </a:r>
          </a:p>
        </p:txBody>
      </p:sp>
      <p:cxnSp>
        <p:nvCxnSpPr>
          <p:cNvPr id="461" name="Google Shape;461;p45"/>
          <p:cNvCxnSpPr/>
          <p:nvPr/>
        </p:nvCxnSpPr>
        <p:spPr>
          <a:xfrm>
            <a:off x="782728" y="3011415"/>
            <a:ext cx="283200" cy="0"/>
          </a:xfrm>
          <a:prstGeom prst="straightConnector1">
            <a:avLst/>
          </a:prstGeom>
          <a:noFill/>
          <a:ln w="38100" cap="flat" cmpd="sng">
            <a:solidFill>
              <a:srgbClr val="DB090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456;p45">
            <a:extLst>
              <a:ext uri="{FF2B5EF4-FFF2-40B4-BE49-F238E27FC236}">
                <a16:creationId xmlns:a16="http://schemas.microsoft.com/office/drawing/2014/main" id="{D6D0CE08-03B2-8C48-A0D7-6245EDFC831B}"/>
              </a:ext>
            </a:extLst>
          </p:cNvPr>
          <p:cNvSpPr txBox="1">
            <a:spLocks/>
          </p:cNvSpPr>
          <p:nvPr/>
        </p:nvSpPr>
        <p:spPr>
          <a:xfrm>
            <a:off x="3266044" y="2433875"/>
            <a:ext cx="2513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rgbClr val="DB0909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Jose</a:t>
            </a:r>
          </a:p>
        </p:txBody>
      </p:sp>
      <p:cxnSp>
        <p:nvCxnSpPr>
          <p:cNvPr id="25" name="Google Shape;461;p45">
            <a:extLst>
              <a:ext uri="{FF2B5EF4-FFF2-40B4-BE49-F238E27FC236}">
                <a16:creationId xmlns:a16="http://schemas.microsoft.com/office/drawing/2014/main" id="{8794280E-E79F-7948-99B6-D9A153B0D5A8}"/>
              </a:ext>
            </a:extLst>
          </p:cNvPr>
          <p:cNvCxnSpPr/>
          <p:nvPr/>
        </p:nvCxnSpPr>
        <p:spPr>
          <a:xfrm>
            <a:off x="3364556" y="2948515"/>
            <a:ext cx="283200" cy="0"/>
          </a:xfrm>
          <a:prstGeom prst="straightConnector1">
            <a:avLst/>
          </a:prstGeom>
          <a:noFill/>
          <a:ln w="38100" cap="flat" cmpd="sng">
            <a:solidFill>
              <a:srgbClr val="DB090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56;p45">
            <a:extLst>
              <a:ext uri="{FF2B5EF4-FFF2-40B4-BE49-F238E27FC236}">
                <a16:creationId xmlns:a16="http://schemas.microsoft.com/office/drawing/2014/main" id="{D88F17EE-F5A4-A64E-A1DC-C06CBB1539B5}"/>
              </a:ext>
            </a:extLst>
          </p:cNvPr>
          <p:cNvSpPr txBox="1">
            <a:spLocks/>
          </p:cNvSpPr>
          <p:nvPr/>
        </p:nvSpPr>
        <p:spPr>
          <a:xfrm>
            <a:off x="5916300" y="2404117"/>
            <a:ext cx="2513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rgbClr val="DB0909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Swati</a:t>
            </a:r>
          </a:p>
        </p:txBody>
      </p:sp>
      <p:cxnSp>
        <p:nvCxnSpPr>
          <p:cNvPr id="33" name="Google Shape;461;p45">
            <a:extLst>
              <a:ext uri="{FF2B5EF4-FFF2-40B4-BE49-F238E27FC236}">
                <a16:creationId xmlns:a16="http://schemas.microsoft.com/office/drawing/2014/main" id="{E7AB98D0-9210-8C4B-AC09-EA37604F1B95}"/>
              </a:ext>
            </a:extLst>
          </p:cNvPr>
          <p:cNvCxnSpPr/>
          <p:nvPr/>
        </p:nvCxnSpPr>
        <p:spPr>
          <a:xfrm>
            <a:off x="6014812" y="2918757"/>
            <a:ext cx="283200" cy="0"/>
          </a:xfrm>
          <a:prstGeom prst="straightConnector1">
            <a:avLst/>
          </a:prstGeom>
          <a:noFill/>
          <a:ln w="38100" cap="flat" cmpd="sng">
            <a:solidFill>
              <a:srgbClr val="DB090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56;p45">
            <a:extLst>
              <a:ext uri="{FF2B5EF4-FFF2-40B4-BE49-F238E27FC236}">
                <a16:creationId xmlns:a16="http://schemas.microsoft.com/office/drawing/2014/main" id="{BE6AB492-81DC-144E-A6F5-C8CEAAF81D69}"/>
              </a:ext>
            </a:extLst>
          </p:cNvPr>
          <p:cNvSpPr txBox="1">
            <a:spLocks/>
          </p:cNvSpPr>
          <p:nvPr/>
        </p:nvSpPr>
        <p:spPr>
          <a:xfrm>
            <a:off x="1886790" y="4508449"/>
            <a:ext cx="2513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rgbClr val="DB0909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Jonna</a:t>
            </a:r>
          </a:p>
        </p:txBody>
      </p:sp>
      <p:cxnSp>
        <p:nvCxnSpPr>
          <p:cNvPr id="39" name="Google Shape;461;p45">
            <a:extLst>
              <a:ext uri="{FF2B5EF4-FFF2-40B4-BE49-F238E27FC236}">
                <a16:creationId xmlns:a16="http://schemas.microsoft.com/office/drawing/2014/main" id="{4C000FFD-0566-8C44-9968-C0866C4824AE}"/>
              </a:ext>
            </a:extLst>
          </p:cNvPr>
          <p:cNvCxnSpPr/>
          <p:nvPr/>
        </p:nvCxnSpPr>
        <p:spPr>
          <a:xfrm>
            <a:off x="1985302" y="5023089"/>
            <a:ext cx="283200" cy="0"/>
          </a:xfrm>
          <a:prstGeom prst="straightConnector1">
            <a:avLst/>
          </a:prstGeom>
          <a:noFill/>
          <a:ln w="38100" cap="flat" cmpd="sng">
            <a:solidFill>
              <a:srgbClr val="DB090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56;p45">
            <a:extLst>
              <a:ext uri="{FF2B5EF4-FFF2-40B4-BE49-F238E27FC236}">
                <a16:creationId xmlns:a16="http://schemas.microsoft.com/office/drawing/2014/main" id="{F69C7281-550D-7343-91DA-96E84197FEC0}"/>
              </a:ext>
            </a:extLst>
          </p:cNvPr>
          <p:cNvSpPr txBox="1">
            <a:spLocks/>
          </p:cNvSpPr>
          <p:nvPr/>
        </p:nvSpPr>
        <p:spPr>
          <a:xfrm>
            <a:off x="4484260" y="4542382"/>
            <a:ext cx="2513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rgbClr val="DB0909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Snow</a:t>
            </a:r>
          </a:p>
        </p:txBody>
      </p:sp>
      <p:cxnSp>
        <p:nvCxnSpPr>
          <p:cNvPr id="41" name="Google Shape;461;p45">
            <a:extLst>
              <a:ext uri="{FF2B5EF4-FFF2-40B4-BE49-F238E27FC236}">
                <a16:creationId xmlns:a16="http://schemas.microsoft.com/office/drawing/2014/main" id="{6C3B763C-6178-FD47-B0ED-54DFF62DAEFD}"/>
              </a:ext>
            </a:extLst>
          </p:cNvPr>
          <p:cNvCxnSpPr/>
          <p:nvPr/>
        </p:nvCxnSpPr>
        <p:spPr>
          <a:xfrm>
            <a:off x="4582912" y="4969176"/>
            <a:ext cx="283200" cy="0"/>
          </a:xfrm>
          <a:prstGeom prst="straightConnector1">
            <a:avLst/>
          </a:prstGeom>
          <a:noFill/>
          <a:ln w="38100" cap="flat" cmpd="sng">
            <a:solidFill>
              <a:srgbClr val="DB090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56;p45">
            <a:extLst>
              <a:ext uri="{FF2B5EF4-FFF2-40B4-BE49-F238E27FC236}">
                <a16:creationId xmlns:a16="http://schemas.microsoft.com/office/drawing/2014/main" id="{AAD439FB-310C-F64F-81C1-2970272D2147}"/>
              </a:ext>
            </a:extLst>
          </p:cNvPr>
          <p:cNvSpPr txBox="1">
            <a:spLocks/>
          </p:cNvSpPr>
          <p:nvPr/>
        </p:nvSpPr>
        <p:spPr>
          <a:xfrm>
            <a:off x="7128863" y="4470432"/>
            <a:ext cx="2513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rgbClr val="DB0909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Black"/>
              <a:buNone/>
              <a:defRPr sz="18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Amanda</a:t>
            </a:r>
          </a:p>
        </p:txBody>
      </p:sp>
      <p:cxnSp>
        <p:nvCxnSpPr>
          <p:cNvPr id="43" name="Google Shape;461;p45">
            <a:extLst>
              <a:ext uri="{FF2B5EF4-FFF2-40B4-BE49-F238E27FC236}">
                <a16:creationId xmlns:a16="http://schemas.microsoft.com/office/drawing/2014/main" id="{E06006E4-6850-E741-B0AA-7FED4F22D292}"/>
              </a:ext>
            </a:extLst>
          </p:cNvPr>
          <p:cNvCxnSpPr/>
          <p:nvPr/>
        </p:nvCxnSpPr>
        <p:spPr>
          <a:xfrm>
            <a:off x="7227375" y="4985072"/>
            <a:ext cx="283200" cy="0"/>
          </a:xfrm>
          <a:prstGeom prst="straightConnector1">
            <a:avLst/>
          </a:prstGeom>
          <a:noFill/>
          <a:ln w="38100" cap="flat" cmpd="sng">
            <a:solidFill>
              <a:srgbClr val="DB090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B30D31-83C2-5541-A6C3-6EF429924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27" y="3077811"/>
            <a:ext cx="1485984" cy="14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4" descr="一張含有 個人 的圖片&#10;&#10;自動產生的描述">
            <a:extLst>
              <a:ext uri="{FF2B5EF4-FFF2-40B4-BE49-F238E27FC236}">
                <a16:creationId xmlns:a16="http://schemas.microsoft.com/office/drawing/2014/main" id="{095B6832-7D50-4524-B713-4C54593C2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96" y="831018"/>
            <a:ext cx="1595227" cy="1610420"/>
          </a:xfrm>
          <a:prstGeom prst="rect">
            <a:avLst/>
          </a:prstGeom>
        </p:spPr>
      </p:pic>
      <p:pic>
        <p:nvPicPr>
          <p:cNvPr id="3" name="Picture 2" descr="A picture containing indoor, person, white, hair&#10;&#10;Description automatically generated">
            <a:extLst>
              <a:ext uri="{FF2B5EF4-FFF2-40B4-BE49-F238E27FC236}">
                <a16:creationId xmlns:a16="http://schemas.microsoft.com/office/drawing/2014/main" id="{B30DD066-0BEA-6745-AEC4-051E98902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823" y="3004225"/>
            <a:ext cx="1485984" cy="1485984"/>
          </a:xfrm>
          <a:prstGeom prst="rect">
            <a:avLst/>
          </a:prstGeom>
        </p:spPr>
      </p:pic>
      <p:pic>
        <p:nvPicPr>
          <p:cNvPr id="6" name="Picture 5" descr="A picture containing person, indoor, white, posing&#10;&#10;Description automatically generated">
            <a:extLst>
              <a:ext uri="{FF2B5EF4-FFF2-40B4-BE49-F238E27FC236}">
                <a16:creationId xmlns:a16="http://schemas.microsoft.com/office/drawing/2014/main" id="{D5856CF4-3D55-8E4D-8109-82B82ECDC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7064" y="3024720"/>
            <a:ext cx="1595227" cy="1576269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7153AC2-637F-5D47-8FE8-9906284F1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940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271" y="894949"/>
            <a:ext cx="1643720" cy="16437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icture containing text, person, indoor, wall&#10;&#10;Description automatically generated">
            <a:extLst>
              <a:ext uri="{FF2B5EF4-FFF2-40B4-BE49-F238E27FC236}">
                <a16:creationId xmlns:a16="http://schemas.microsoft.com/office/drawing/2014/main" id="{5703BD9C-B57A-024B-9A1A-5A3FB8171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9602" y="867240"/>
            <a:ext cx="1643720" cy="16230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04BF16-1AAD-41DB-A04C-810F49EBA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7235839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Google Shape;455;p45">
            <a:extLst>
              <a:ext uri="{FF2B5EF4-FFF2-40B4-BE49-F238E27FC236}">
                <a16:creationId xmlns:a16="http://schemas.microsoft.com/office/drawing/2014/main" id="{D5BB8DF9-FAD2-DB49-9CFD-DA1561EF00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040" y="422798"/>
            <a:ext cx="2084842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tx1"/>
                </a:solidFill>
              </a:rPr>
              <a:t>Ensemble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C8AF6-5EBB-3A4E-9464-F08173FEAFBE}"/>
              </a:ext>
            </a:extLst>
          </p:cNvPr>
          <p:cNvSpPr txBox="1"/>
          <p:nvPr/>
        </p:nvSpPr>
        <p:spPr>
          <a:xfrm>
            <a:off x="2031611" y="974850"/>
            <a:ext cx="673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/>
              <a:t>Accuracy</a:t>
            </a:r>
            <a:r>
              <a:rPr lang="zh-CN" altLang="en-US" sz="4800" b="1"/>
              <a:t>  </a:t>
            </a:r>
            <a:r>
              <a:rPr lang="en-US" altLang="zh-CN" sz="4800" b="1"/>
              <a:t>90.23%</a:t>
            </a:r>
            <a:endParaRPr lang="en-US" sz="4800" b="1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DAB9FB-E161-8043-AFE8-E6674C8833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2027606"/>
            <a:ext cx="5969000" cy="22733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2812609-C491-934F-9C35-236FF4B72C14}"/>
              </a:ext>
            </a:extLst>
          </p:cNvPr>
          <p:cNvSpPr/>
          <p:nvPr/>
        </p:nvSpPr>
        <p:spPr>
          <a:xfrm>
            <a:off x="5672336" y="2379625"/>
            <a:ext cx="819807" cy="100977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8F6415-CEFC-DC45-9E24-B1E77154C1F5}"/>
              </a:ext>
            </a:extLst>
          </p:cNvPr>
          <p:cNvCxnSpPr/>
          <p:nvPr/>
        </p:nvCxnSpPr>
        <p:spPr>
          <a:xfrm>
            <a:off x="472966" y="1923193"/>
            <a:ext cx="8250620" cy="0"/>
          </a:xfrm>
          <a:prstGeom prst="line">
            <a:avLst/>
          </a:prstGeom>
          <a:ln w="28575"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28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314323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9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2925"/>
            <a:ext cx="9144000" cy="460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590FF-1455-874E-A6E7-A6B5943C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3" y="542926"/>
            <a:ext cx="8245162" cy="663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3300">
                <a:solidFill>
                  <a:schemeClr val="accent1"/>
                </a:solidFill>
              </a:rPr>
              <a:t>Interpreting predictions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7D70D96-29FF-2C46-9095-A0860FEF4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00" y="1750828"/>
            <a:ext cx="6212656" cy="8231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EBE5EC6-58A6-8D49-B559-EDAC6DAA0998}"/>
              </a:ext>
            </a:extLst>
          </p:cNvPr>
          <p:cNvSpPr txBox="1"/>
          <p:nvPr/>
        </p:nvSpPr>
        <p:spPr>
          <a:xfrm>
            <a:off x="334900" y="1365635"/>
            <a:ext cx="1506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Unseen data</a:t>
            </a:r>
            <a:endParaRPr lang="en-US" sz="800" b="1" i="1">
              <a:solidFill>
                <a:srgbClr val="00206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DC527F-B194-0A4F-BBFC-75CF86C4DB1F}"/>
              </a:ext>
            </a:extLst>
          </p:cNvPr>
          <p:cNvSpPr txBox="1"/>
          <p:nvPr/>
        </p:nvSpPr>
        <p:spPr>
          <a:xfrm>
            <a:off x="4945972" y="1366813"/>
            <a:ext cx="2846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True Label: 0 (Categories)</a:t>
            </a:r>
            <a:endParaRPr lang="en-US" sz="1100" b="1" i="1"/>
          </a:p>
        </p:txBody>
      </p:sp>
      <p:pic>
        <p:nvPicPr>
          <p:cNvPr id="39" name="Picture 38" descr="Text, letter&#10;&#10;Description automatically generated">
            <a:extLst>
              <a:ext uri="{FF2B5EF4-FFF2-40B4-BE49-F238E27FC236}">
                <a16:creationId xmlns:a16="http://schemas.microsoft.com/office/drawing/2014/main" id="{745D8764-7C69-154F-8BE8-9AF796EC5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603" y="2800933"/>
            <a:ext cx="4629347" cy="919473"/>
          </a:xfrm>
          <a:prstGeom prst="rect">
            <a:avLst/>
          </a:prstGeom>
        </p:spPr>
      </p:pic>
      <p:pic>
        <p:nvPicPr>
          <p:cNvPr id="41" name="Picture 4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4E7130B-7FB0-D34E-9623-D201B801E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54"/>
          <a:stretch/>
        </p:blipFill>
        <p:spPr>
          <a:xfrm>
            <a:off x="262186" y="2670030"/>
            <a:ext cx="4237570" cy="16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460805"/>
            <a:ext cx="8482004" cy="891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F28DDD-9641-43BA-944D-79B06870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42B91-8044-40DB-8DF7-3EF145E4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71" y="778475"/>
            <a:ext cx="2290568" cy="3531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800">
                <a:solidFill>
                  <a:schemeClr val="accent1"/>
                </a:solidFill>
              </a:rPr>
              <a:t>Topic Modeling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AA2954-062E-4B72-A97B-0B066FB15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CA29A6-E0B1-40CD-ADF7-7B8E932A3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D5F866-AD72-475A-B6C6-54E4577D4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2BAD4C-6EA9-4F10-92D4-A1C8C53DA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5138" y="542923"/>
            <a:ext cx="5623962" cy="42576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04BF16-1AAD-41DB-A04C-810F49EBA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152434"/>
              </p:ext>
            </p:extLst>
          </p:nvPr>
        </p:nvGraphicFramePr>
        <p:xfrm>
          <a:off x="3448828" y="778475"/>
          <a:ext cx="5259278" cy="3531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1229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E4D8-E52D-8945-A9E0-539CE6B5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05" y="388381"/>
            <a:ext cx="8215389" cy="692560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90000"/>
                    <a:lumOff val="10000"/>
                  </a:schemeClr>
                </a:solidFill>
              </a:rPr>
              <a:t>hierarchical Dirichlet process (HDP)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F6A1DA04-B1DE-1D4A-A9F2-298CC44A8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50"/>
          <a:stretch/>
        </p:blipFill>
        <p:spPr>
          <a:xfrm>
            <a:off x="796092" y="1536700"/>
            <a:ext cx="4025901" cy="20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E877C-8609-D34E-A29E-94EFC04B4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25"/>
          <a:stretch/>
        </p:blipFill>
        <p:spPr>
          <a:xfrm>
            <a:off x="3344773" y="3860799"/>
            <a:ext cx="5584915" cy="201759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A490D7E-9748-5643-A03C-5C43F03E22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97"/>
          <a:stretch/>
        </p:blipFill>
        <p:spPr>
          <a:xfrm>
            <a:off x="4939381" y="1536700"/>
            <a:ext cx="3990307" cy="2070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52F536-9DBA-2848-A93D-58753CF511EF}"/>
              </a:ext>
            </a:extLst>
          </p:cNvPr>
          <p:cNvSpPr/>
          <p:nvPr/>
        </p:nvSpPr>
        <p:spPr>
          <a:xfrm>
            <a:off x="3352800" y="3840322"/>
            <a:ext cx="5576888" cy="2427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0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E450-1393-274D-853E-5CE130EB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99" y="489981"/>
            <a:ext cx="5754233" cy="559886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90000"/>
                    <a:lumOff val="10000"/>
                  </a:schemeClr>
                </a:solidFill>
              </a:rPr>
              <a:t>Visualizing LDA topics</a:t>
            </a:r>
          </a:p>
        </p:txBody>
      </p:sp>
      <p:pic>
        <p:nvPicPr>
          <p:cNvPr id="23" name="Final.mp4" descr="Final.mp4">
            <a:hlinkClick r:id="" action="ppaction://media"/>
            <a:extLst>
              <a:ext uri="{FF2B5EF4-FFF2-40B4-BE49-F238E27FC236}">
                <a16:creationId xmlns:a16="http://schemas.microsoft.com/office/drawing/2014/main" id="{D36CC657-AE5F-2A4B-B871-D598B9446E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1" y="1068917"/>
            <a:ext cx="6350000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4450349" y="2509625"/>
            <a:ext cx="4243945" cy="11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CONCLUSION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7487514" y="3367712"/>
            <a:ext cx="1656483" cy="1775669"/>
          </a:xfrm>
          <a:custGeom>
            <a:avLst/>
            <a:gdLst/>
            <a:ahLst/>
            <a:cxnLst/>
            <a:rect l="l" t="t" r="r" b="b"/>
            <a:pathLst>
              <a:path w="51757" h="55481" extrusionOk="0">
                <a:moveTo>
                  <a:pt x="51757" y="1"/>
                </a:moveTo>
                <a:cubicBezTo>
                  <a:pt x="44261" y="27563"/>
                  <a:pt x="24574" y="48863"/>
                  <a:pt x="0" y="55481"/>
                </a:cubicBezTo>
                <a:lnTo>
                  <a:pt x="51757" y="55481"/>
                </a:lnTo>
                <a:lnTo>
                  <a:pt x="517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7441200" y="-50"/>
            <a:ext cx="1702794" cy="1787031"/>
          </a:xfrm>
          <a:custGeom>
            <a:avLst/>
            <a:gdLst/>
            <a:ahLst/>
            <a:cxnLst/>
            <a:rect l="l" t="t" r="r" b="b"/>
            <a:pathLst>
              <a:path w="53204" h="55836" extrusionOk="0">
                <a:moveTo>
                  <a:pt x="0" y="0"/>
                </a:moveTo>
                <a:cubicBezTo>
                  <a:pt x="25238" y="6167"/>
                  <a:pt x="45566" y="27752"/>
                  <a:pt x="53204" y="55836"/>
                </a:cubicBezTo>
                <a:lnTo>
                  <a:pt x="532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812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04BF16-1AAD-41DB-A04C-810F49EBA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596628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455;p45">
            <a:extLst>
              <a:ext uri="{FF2B5EF4-FFF2-40B4-BE49-F238E27FC236}">
                <a16:creationId xmlns:a16="http://schemas.microsoft.com/office/drawing/2014/main" id="{3C77A652-53E9-4213-B267-24633D86E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8468" y="466027"/>
            <a:ext cx="6227063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VALUE ADDITION TO COMPANY</a:t>
            </a:r>
            <a:endParaRPr sz="3200">
              <a:solidFill>
                <a:schemeClr val="tx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0124FFC-3F24-48DF-B848-411AD9E9C7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9637593"/>
              </p:ext>
            </p:extLst>
          </p:nvPr>
        </p:nvGraphicFramePr>
        <p:xfrm>
          <a:off x="1104136" y="1406318"/>
          <a:ext cx="6686552" cy="2994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8081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04BF16-1AAD-41DB-A04C-810F49EBA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064894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455;p45">
            <a:extLst>
              <a:ext uri="{FF2B5EF4-FFF2-40B4-BE49-F238E27FC236}">
                <a16:creationId xmlns:a16="http://schemas.microsoft.com/office/drawing/2014/main" id="{3C77A652-53E9-4213-B267-24633D86E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8468" y="466027"/>
            <a:ext cx="6227063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200">
                <a:solidFill>
                  <a:schemeClr val="tx1"/>
                </a:solidFill>
              </a:rPr>
              <a:t>Future Analysis</a:t>
            </a:r>
            <a:endParaRPr lang="zh-TW" alt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C38DE11-E572-435E-B238-FED2B4424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475777"/>
              </p:ext>
            </p:extLst>
          </p:nvPr>
        </p:nvGraphicFramePr>
        <p:xfrm>
          <a:off x="1570263" y="1177265"/>
          <a:ext cx="6003471" cy="310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18169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Thank</a:t>
            </a:r>
            <a:br>
              <a:rPr lang="en">
                <a:solidFill>
                  <a:schemeClr val="tx1"/>
                </a:solidFill>
              </a:rPr>
            </a:br>
            <a:r>
              <a:rPr lang="en">
                <a:solidFill>
                  <a:schemeClr val="tx1"/>
                </a:solidFill>
              </a:rPr>
              <a:t>you 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5319227" y="2775720"/>
            <a:ext cx="4243945" cy="11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APPENDIX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7487514" y="3367712"/>
            <a:ext cx="1656483" cy="1775669"/>
          </a:xfrm>
          <a:custGeom>
            <a:avLst/>
            <a:gdLst/>
            <a:ahLst/>
            <a:cxnLst/>
            <a:rect l="l" t="t" r="r" b="b"/>
            <a:pathLst>
              <a:path w="51757" h="55481" extrusionOk="0">
                <a:moveTo>
                  <a:pt x="51757" y="1"/>
                </a:moveTo>
                <a:cubicBezTo>
                  <a:pt x="44261" y="27563"/>
                  <a:pt x="24574" y="48863"/>
                  <a:pt x="0" y="55481"/>
                </a:cubicBezTo>
                <a:lnTo>
                  <a:pt x="51757" y="55481"/>
                </a:lnTo>
                <a:lnTo>
                  <a:pt x="517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7441200" y="-50"/>
            <a:ext cx="1702794" cy="1787031"/>
          </a:xfrm>
          <a:custGeom>
            <a:avLst/>
            <a:gdLst/>
            <a:ahLst/>
            <a:cxnLst/>
            <a:rect l="l" t="t" r="r" b="b"/>
            <a:pathLst>
              <a:path w="53204" h="55836" extrusionOk="0">
                <a:moveTo>
                  <a:pt x="0" y="0"/>
                </a:moveTo>
                <a:cubicBezTo>
                  <a:pt x="25238" y="6167"/>
                  <a:pt x="45566" y="27752"/>
                  <a:pt x="53204" y="55836"/>
                </a:cubicBezTo>
                <a:lnTo>
                  <a:pt x="532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691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455;p45">
            <a:extLst>
              <a:ext uri="{FF2B5EF4-FFF2-40B4-BE49-F238E27FC236}">
                <a16:creationId xmlns:a16="http://schemas.microsoft.com/office/drawing/2014/main" id="{061404B4-0A5F-4C68-9E9A-566E941DE7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6998" y="552374"/>
            <a:ext cx="1846562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AGENDA</a:t>
            </a:r>
            <a:endParaRPr sz="3200">
              <a:solidFill>
                <a:schemeClr val="tx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455CD22-49C0-41D7-B079-AF4830F45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769235"/>
              </p:ext>
            </p:extLst>
          </p:nvPr>
        </p:nvGraphicFramePr>
        <p:xfrm>
          <a:off x="522732" y="1547622"/>
          <a:ext cx="8098536" cy="2340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1453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F617214-A660-D440-AE69-A8CC1C13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00" y="388381"/>
            <a:ext cx="5917728" cy="1107300"/>
          </a:xfrm>
        </p:spPr>
        <p:txBody>
          <a:bodyPr/>
          <a:lstStyle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Model</a:t>
            </a:r>
            <a:r>
              <a:rPr lang="zh-CN" altLang="en-US">
                <a:solidFill>
                  <a:schemeClr val="accent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evaluation</a:t>
            </a:r>
            <a:r>
              <a:rPr lang="zh-CN" altLang="en-US">
                <a:solidFill>
                  <a:schemeClr val="accent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metrics</a:t>
            </a:r>
            <a:endParaRPr lang="en-US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421D4B1-69B8-BB48-9B5B-081854ED3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13294"/>
              </p:ext>
            </p:extLst>
          </p:nvPr>
        </p:nvGraphicFramePr>
        <p:xfrm>
          <a:off x="714300" y="1706399"/>
          <a:ext cx="6096000" cy="1112520"/>
        </p:xfrm>
        <a:graphic>
          <a:graphicData uri="http://schemas.openxmlformats.org/drawingml/2006/table">
            <a:tbl>
              <a:tblPr firstRow="1" bandRow="1">
                <a:tableStyleId>{E75B46AF-94F2-4DC3-805B-B886D2BD942D}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85734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809370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4770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Predicted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1890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Actual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True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Positive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False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Negative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0753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False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Positive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True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Negative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998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72EEDB-3001-704F-BC8B-99E33189667D}"/>
                  </a:ext>
                </a:extLst>
              </p:cNvPr>
              <p:cNvSpPr txBox="1"/>
              <p:nvPr/>
            </p:nvSpPr>
            <p:spPr>
              <a:xfrm>
                <a:off x="735320" y="2921876"/>
                <a:ext cx="6096000" cy="1459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Precision</a:t>
                </a:r>
                <a:r>
                  <a:rPr lang="zh-CN" altLang="en-US"/>
                  <a:t> </a:t>
                </a:r>
                <a:r>
                  <a:rPr lang="en-US" altLang="zh-CN"/>
                  <a:t>=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altLang="zh-CN" b="0"/>
              </a:p>
              <a:p>
                <a:endParaRPr lang="en-US" altLang="zh-CN"/>
              </a:p>
              <a:p>
                <a:r>
                  <a:rPr lang="en-US" altLang="zh-CN"/>
                  <a:t>Recall</a:t>
                </a:r>
                <a:r>
                  <a:rPr lang="zh-CN" altLang="en-US"/>
                  <a:t> </a:t>
                </a:r>
                <a:r>
                  <a:rPr lang="en-US" altLang="zh-CN"/>
                  <a:t>=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CN"/>
              </a:p>
              <a:p>
                <a:endParaRPr lang="en-US"/>
              </a:p>
              <a:p>
                <a:r>
                  <a:rPr lang="en-US" altLang="zh-CN"/>
                  <a:t>F1</a:t>
                </a:r>
                <a:r>
                  <a:rPr lang="zh-CN" altLang="en-US"/>
                  <a:t> </a:t>
                </a:r>
                <a:r>
                  <a:rPr lang="en-US" altLang="zh-CN"/>
                  <a:t>Score</a:t>
                </a:r>
                <a:r>
                  <a:rPr lang="zh-CN" altLang="en-US"/>
                  <a:t> </a:t>
                </a:r>
                <a:r>
                  <a:rPr lang="en-US" altLang="zh-CN"/>
                  <a:t>=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72EEDB-3001-704F-BC8B-99E331896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20" y="2921876"/>
                <a:ext cx="6096000" cy="1459759"/>
              </a:xfrm>
              <a:prstGeom prst="rect">
                <a:avLst/>
              </a:prstGeom>
              <a:blipFill>
                <a:blip r:embed="rId2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848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4450349" y="2509625"/>
            <a:ext cx="4243945" cy="11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Problem Statement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7487514" y="3367712"/>
            <a:ext cx="1656483" cy="1775669"/>
          </a:xfrm>
          <a:custGeom>
            <a:avLst/>
            <a:gdLst/>
            <a:ahLst/>
            <a:cxnLst/>
            <a:rect l="l" t="t" r="r" b="b"/>
            <a:pathLst>
              <a:path w="51757" h="55481" extrusionOk="0">
                <a:moveTo>
                  <a:pt x="51757" y="1"/>
                </a:moveTo>
                <a:cubicBezTo>
                  <a:pt x="44261" y="27563"/>
                  <a:pt x="24574" y="48863"/>
                  <a:pt x="0" y="55481"/>
                </a:cubicBezTo>
                <a:lnTo>
                  <a:pt x="51757" y="55481"/>
                </a:lnTo>
                <a:lnTo>
                  <a:pt x="517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7441200" y="-50"/>
            <a:ext cx="1702794" cy="1787031"/>
          </a:xfrm>
          <a:custGeom>
            <a:avLst/>
            <a:gdLst/>
            <a:ahLst/>
            <a:cxnLst/>
            <a:rect l="l" t="t" r="r" b="b"/>
            <a:pathLst>
              <a:path w="53204" h="55836" extrusionOk="0">
                <a:moveTo>
                  <a:pt x="0" y="0"/>
                </a:moveTo>
                <a:cubicBezTo>
                  <a:pt x="25238" y="6167"/>
                  <a:pt x="45566" y="27752"/>
                  <a:pt x="53204" y="55836"/>
                </a:cubicBezTo>
                <a:lnTo>
                  <a:pt x="532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058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04BF16-1AAD-41DB-A04C-810F49EBA605}"/>
              </a:ext>
            </a:extLst>
          </p:cNvPr>
          <p:cNvGraphicFramePr/>
          <p:nvPr/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5EA770-33F0-C049-9410-F81BF389C490}"/>
              </a:ext>
            </a:extLst>
          </p:cNvPr>
          <p:cNvSpPr txBox="1"/>
          <p:nvPr/>
        </p:nvSpPr>
        <p:spPr>
          <a:xfrm>
            <a:off x="5448819" y="3136155"/>
            <a:ext cx="2865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sz="2000">
              <a:latin typeface="+mn-lt"/>
            </a:endParaRPr>
          </a:p>
          <a:p>
            <a:pPr algn="ctr"/>
            <a:r>
              <a:rPr lang="en-US" sz="2000">
                <a:latin typeface="+mn-lt"/>
              </a:rPr>
              <a:t>High cost to maintain and organize the website.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77D53-B134-F94B-B996-67DC8887931A}"/>
              </a:ext>
            </a:extLst>
          </p:cNvPr>
          <p:cNvSpPr txBox="1"/>
          <p:nvPr/>
        </p:nvSpPr>
        <p:spPr>
          <a:xfrm>
            <a:off x="1035651" y="3088315"/>
            <a:ext cx="3280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sz="2000">
              <a:latin typeface="+mn-lt"/>
            </a:endParaRPr>
          </a:p>
          <a:p>
            <a:pPr lvl="0" algn="ctr"/>
            <a:r>
              <a:rPr lang="en-US" sz="2000">
                <a:latin typeface="+mn-lt"/>
              </a:rPr>
              <a:t>Hard to extract relevant information. </a:t>
            </a:r>
          </a:p>
        </p:txBody>
      </p:sp>
      <p:grpSp>
        <p:nvGrpSpPr>
          <p:cNvPr id="10" name="Google Shape;13183;p86">
            <a:extLst>
              <a:ext uri="{FF2B5EF4-FFF2-40B4-BE49-F238E27FC236}">
                <a16:creationId xmlns:a16="http://schemas.microsoft.com/office/drawing/2014/main" id="{5B3187D0-4A7C-514D-8C0A-F762E4E4FDFF}"/>
              </a:ext>
            </a:extLst>
          </p:cNvPr>
          <p:cNvGrpSpPr/>
          <p:nvPr/>
        </p:nvGrpSpPr>
        <p:grpSpPr>
          <a:xfrm>
            <a:off x="6191793" y="1599727"/>
            <a:ext cx="1058417" cy="1058417"/>
            <a:chOff x="4004875" y="1904625"/>
            <a:chExt cx="361875" cy="361875"/>
          </a:xfrm>
        </p:grpSpPr>
        <p:sp>
          <p:nvSpPr>
            <p:cNvPr id="11" name="Google Shape;13184;p86">
              <a:extLst>
                <a:ext uri="{FF2B5EF4-FFF2-40B4-BE49-F238E27FC236}">
                  <a16:creationId xmlns:a16="http://schemas.microsoft.com/office/drawing/2014/main" id="{40BC6B5A-A69E-5646-B820-66B9B430F7CF}"/>
                </a:ext>
              </a:extLst>
            </p:cNvPr>
            <p:cNvSpPr/>
            <p:nvPr/>
          </p:nvSpPr>
          <p:spPr>
            <a:xfrm>
              <a:off x="4114425" y="1994900"/>
              <a:ext cx="35050" cy="51675"/>
            </a:xfrm>
            <a:custGeom>
              <a:avLst/>
              <a:gdLst/>
              <a:ahLst/>
              <a:cxnLst/>
              <a:rect l="l" t="t" r="r" b="b"/>
              <a:pathLst>
                <a:path w="1402" h="2067" extrusionOk="0">
                  <a:moveTo>
                    <a:pt x="1062" y="1"/>
                  </a:moveTo>
                  <a:cubicBezTo>
                    <a:pt x="1017" y="1"/>
                    <a:pt x="969" y="19"/>
                    <a:pt x="927" y="62"/>
                  </a:cubicBezTo>
                  <a:lnTo>
                    <a:pt x="93" y="864"/>
                  </a:lnTo>
                  <a:cubicBezTo>
                    <a:pt x="1" y="957"/>
                    <a:pt x="1" y="1080"/>
                    <a:pt x="93" y="1173"/>
                  </a:cubicBezTo>
                  <a:lnTo>
                    <a:pt x="958" y="2006"/>
                  </a:lnTo>
                  <a:cubicBezTo>
                    <a:pt x="1001" y="2049"/>
                    <a:pt x="1050" y="2067"/>
                    <a:pt x="1099" y="2067"/>
                  </a:cubicBezTo>
                  <a:cubicBezTo>
                    <a:pt x="1258" y="2067"/>
                    <a:pt x="1401" y="1870"/>
                    <a:pt x="1235" y="1728"/>
                  </a:cubicBezTo>
                  <a:lnTo>
                    <a:pt x="556" y="1018"/>
                  </a:lnTo>
                  <a:lnTo>
                    <a:pt x="1205" y="370"/>
                  </a:lnTo>
                  <a:cubicBezTo>
                    <a:pt x="1347" y="204"/>
                    <a:pt x="1215" y="1"/>
                    <a:pt x="1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85;p86">
              <a:extLst>
                <a:ext uri="{FF2B5EF4-FFF2-40B4-BE49-F238E27FC236}">
                  <a16:creationId xmlns:a16="http://schemas.microsoft.com/office/drawing/2014/main" id="{50CFF9CE-9B1B-6142-BFA1-8E57F8B49F77}"/>
                </a:ext>
              </a:extLst>
            </p:cNvPr>
            <p:cNvSpPr/>
            <p:nvPr/>
          </p:nvSpPr>
          <p:spPr>
            <a:xfrm>
              <a:off x="4222750" y="1994900"/>
              <a:ext cx="33675" cy="51675"/>
            </a:xfrm>
            <a:custGeom>
              <a:avLst/>
              <a:gdLst/>
              <a:ahLst/>
              <a:cxnLst/>
              <a:rect l="l" t="t" r="r" b="b"/>
              <a:pathLst>
                <a:path w="1347" h="2067" extrusionOk="0">
                  <a:moveTo>
                    <a:pt x="297" y="0"/>
                  </a:moveTo>
                  <a:cubicBezTo>
                    <a:pt x="131" y="0"/>
                    <a:pt x="1" y="197"/>
                    <a:pt x="143" y="339"/>
                  </a:cubicBezTo>
                  <a:lnTo>
                    <a:pt x="822" y="1049"/>
                  </a:lnTo>
                  <a:lnTo>
                    <a:pt x="174" y="1697"/>
                  </a:lnTo>
                  <a:cubicBezTo>
                    <a:pt x="31" y="1864"/>
                    <a:pt x="163" y="2067"/>
                    <a:pt x="330" y="2067"/>
                  </a:cubicBezTo>
                  <a:cubicBezTo>
                    <a:pt x="380" y="2067"/>
                    <a:pt x="433" y="2048"/>
                    <a:pt x="482" y="2006"/>
                  </a:cubicBezTo>
                  <a:lnTo>
                    <a:pt x="1285" y="1203"/>
                  </a:lnTo>
                  <a:cubicBezTo>
                    <a:pt x="1346" y="1111"/>
                    <a:pt x="1346" y="987"/>
                    <a:pt x="1285" y="895"/>
                  </a:cubicBezTo>
                  <a:lnTo>
                    <a:pt x="451" y="62"/>
                  </a:lnTo>
                  <a:cubicBezTo>
                    <a:pt x="401" y="19"/>
                    <a:pt x="348" y="0"/>
                    <a:pt x="2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86;p86">
              <a:extLst>
                <a:ext uri="{FF2B5EF4-FFF2-40B4-BE49-F238E27FC236}">
                  <a16:creationId xmlns:a16="http://schemas.microsoft.com/office/drawing/2014/main" id="{7050BE34-25AE-D04C-A1C3-407B719B6935}"/>
                </a:ext>
              </a:extLst>
            </p:cNvPr>
            <p:cNvSpPr/>
            <p:nvPr/>
          </p:nvSpPr>
          <p:spPr>
            <a:xfrm>
              <a:off x="4165875" y="1982250"/>
              <a:ext cx="39625" cy="75850"/>
            </a:xfrm>
            <a:custGeom>
              <a:avLst/>
              <a:gdLst/>
              <a:ahLst/>
              <a:cxnLst/>
              <a:rect l="l" t="t" r="r" b="b"/>
              <a:pathLst>
                <a:path w="1585" h="3034" extrusionOk="0">
                  <a:moveTo>
                    <a:pt x="1357" y="1"/>
                  </a:moveTo>
                  <a:cubicBezTo>
                    <a:pt x="1272" y="1"/>
                    <a:pt x="1176" y="41"/>
                    <a:pt x="1153" y="135"/>
                  </a:cubicBezTo>
                  <a:lnTo>
                    <a:pt x="42" y="2759"/>
                  </a:lnTo>
                  <a:cubicBezTo>
                    <a:pt x="0" y="2923"/>
                    <a:pt x="124" y="3033"/>
                    <a:pt x="247" y="3033"/>
                  </a:cubicBezTo>
                  <a:cubicBezTo>
                    <a:pt x="309" y="3033"/>
                    <a:pt x="371" y="3006"/>
                    <a:pt x="412" y="2944"/>
                  </a:cubicBezTo>
                  <a:lnTo>
                    <a:pt x="1554" y="290"/>
                  </a:lnTo>
                  <a:cubicBezTo>
                    <a:pt x="1585" y="197"/>
                    <a:pt x="1523" y="74"/>
                    <a:pt x="1430" y="12"/>
                  </a:cubicBezTo>
                  <a:cubicBezTo>
                    <a:pt x="1408" y="5"/>
                    <a:pt x="1383" y="1"/>
                    <a:pt x="13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87;p86">
              <a:extLst>
                <a:ext uri="{FF2B5EF4-FFF2-40B4-BE49-F238E27FC236}">
                  <a16:creationId xmlns:a16="http://schemas.microsoft.com/office/drawing/2014/main" id="{2A48323B-9DEE-D54A-94B3-76564EA15785}"/>
                </a:ext>
              </a:extLst>
            </p:cNvPr>
            <p:cNvSpPr/>
            <p:nvPr/>
          </p:nvSpPr>
          <p:spPr>
            <a:xfrm>
              <a:off x="4004875" y="1904625"/>
              <a:ext cx="361875" cy="361875"/>
            </a:xfrm>
            <a:custGeom>
              <a:avLst/>
              <a:gdLst/>
              <a:ahLst/>
              <a:cxnLst/>
              <a:rect l="l" t="t" r="r" b="b"/>
              <a:pathLst>
                <a:path w="14475" h="14475" extrusionOk="0">
                  <a:moveTo>
                    <a:pt x="10833" y="432"/>
                  </a:moveTo>
                  <a:cubicBezTo>
                    <a:pt x="11327" y="432"/>
                    <a:pt x="11728" y="802"/>
                    <a:pt x="11728" y="1296"/>
                  </a:cubicBezTo>
                  <a:lnTo>
                    <a:pt x="11728" y="1636"/>
                  </a:lnTo>
                  <a:lnTo>
                    <a:pt x="2747" y="1636"/>
                  </a:lnTo>
                  <a:lnTo>
                    <a:pt x="2747" y="1296"/>
                  </a:lnTo>
                  <a:cubicBezTo>
                    <a:pt x="2747" y="833"/>
                    <a:pt x="3148" y="432"/>
                    <a:pt x="3642" y="432"/>
                  </a:cubicBezTo>
                  <a:close/>
                  <a:moveTo>
                    <a:pt x="11728" y="2068"/>
                  </a:moveTo>
                  <a:lnTo>
                    <a:pt x="11728" y="6697"/>
                  </a:lnTo>
                  <a:cubicBezTo>
                    <a:pt x="11728" y="7191"/>
                    <a:pt x="11327" y="7592"/>
                    <a:pt x="10864" y="7592"/>
                  </a:cubicBezTo>
                  <a:lnTo>
                    <a:pt x="3642" y="7592"/>
                  </a:lnTo>
                  <a:cubicBezTo>
                    <a:pt x="3148" y="7592"/>
                    <a:pt x="2747" y="7191"/>
                    <a:pt x="2747" y="6697"/>
                  </a:cubicBezTo>
                  <a:lnTo>
                    <a:pt x="2747" y="2068"/>
                  </a:lnTo>
                  <a:close/>
                  <a:moveTo>
                    <a:pt x="14043" y="9660"/>
                  </a:moveTo>
                  <a:lnTo>
                    <a:pt x="14043" y="10678"/>
                  </a:lnTo>
                  <a:cubicBezTo>
                    <a:pt x="14043" y="11049"/>
                    <a:pt x="13734" y="11357"/>
                    <a:pt x="13395" y="11357"/>
                  </a:cubicBezTo>
                  <a:lnTo>
                    <a:pt x="13395" y="11326"/>
                  </a:lnTo>
                  <a:lnTo>
                    <a:pt x="1112" y="11326"/>
                  </a:lnTo>
                  <a:cubicBezTo>
                    <a:pt x="741" y="11326"/>
                    <a:pt x="433" y="11049"/>
                    <a:pt x="433" y="10678"/>
                  </a:cubicBezTo>
                  <a:lnTo>
                    <a:pt x="433" y="9660"/>
                  </a:lnTo>
                  <a:close/>
                  <a:moveTo>
                    <a:pt x="8148" y="11758"/>
                  </a:moveTo>
                  <a:lnTo>
                    <a:pt x="8148" y="13147"/>
                  </a:lnTo>
                  <a:lnTo>
                    <a:pt x="6389" y="13147"/>
                  </a:lnTo>
                  <a:lnTo>
                    <a:pt x="6389" y="11758"/>
                  </a:lnTo>
                  <a:close/>
                  <a:moveTo>
                    <a:pt x="3642" y="0"/>
                  </a:moveTo>
                  <a:cubicBezTo>
                    <a:pt x="2902" y="0"/>
                    <a:pt x="2315" y="586"/>
                    <a:pt x="2315" y="1296"/>
                  </a:cubicBezTo>
                  <a:lnTo>
                    <a:pt x="2315" y="2160"/>
                  </a:lnTo>
                  <a:lnTo>
                    <a:pt x="1081" y="2160"/>
                  </a:lnTo>
                  <a:cubicBezTo>
                    <a:pt x="494" y="2160"/>
                    <a:pt x="1" y="2654"/>
                    <a:pt x="1" y="3271"/>
                  </a:cubicBezTo>
                  <a:lnTo>
                    <a:pt x="1" y="3981"/>
                  </a:lnTo>
                  <a:cubicBezTo>
                    <a:pt x="1" y="4120"/>
                    <a:pt x="109" y="4189"/>
                    <a:pt x="217" y="4189"/>
                  </a:cubicBezTo>
                  <a:cubicBezTo>
                    <a:pt x="325" y="4189"/>
                    <a:pt x="433" y="4120"/>
                    <a:pt x="433" y="3981"/>
                  </a:cubicBezTo>
                  <a:lnTo>
                    <a:pt x="433" y="3271"/>
                  </a:lnTo>
                  <a:cubicBezTo>
                    <a:pt x="433" y="2901"/>
                    <a:pt x="710" y="2592"/>
                    <a:pt x="1081" y="2592"/>
                  </a:cubicBezTo>
                  <a:lnTo>
                    <a:pt x="2315" y="2592"/>
                  </a:lnTo>
                  <a:lnTo>
                    <a:pt x="2315" y="6697"/>
                  </a:lnTo>
                  <a:cubicBezTo>
                    <a:pt x="2315" y="7407"/>
                    <a:pt x="2902" y="7993"/>
                    <a:pt x="3642" y="7993"/>
                  </a:cubicBezTo>
                  <a:lnTo>
                    <a:pt x="10833" y="7993"/>
                  </a:lnTo>
                  <a:cubicBezTo>
                    <a:pt x="11574" y="7993"/>
                    <a:pt x="12129" y="7407"/>
                    <a:pt x="12129" y="6697"/>
                  </a:cubicBezTo>
                  <a:lnTo>
                    <a:pt x="12129" y="2592"/>
                  </a:lnTo>
                  <a:lnTo>
                    <a:pt x="13395" y="2592"/>
                  </a:lnTo>
                  <a:cubicBezTo>
                    <a:pt x="13734" y="2592"/>
                    <a:pt x="14043" y="2901"/>
                    <a:pt x="14043" y="3271"/>
                  </a:cubicBezTo>
                  <a:lnTo>
                    <a:pt x="14043" y="9228"/>
                  </a:lnTo>
                  <a:lnTo>
                    <a:pt x="433" y="9228"/>
                  </a:lnTo>
                  <a:lnTo>
                    <a:pt x="433" y="5185"/>
                  </a:lnTo>
                  <a:cubicBezTo>
                    <a:pt x="433" y="5046"/>
                    <a:pt x="325" y="4976"/>
                    <a:pt x="217" y="4976"/>
                  </a:cubicBezTo>
                  <a:cubicBezTo>
                    <a:pt x="109" y="4976"/>
                    <a:pt x="1" y="5046"/>
                    <a:pt x="1" y="5185"/>
                  </a:cubicBezTo>
                  <a:lnTo>
                    <a:pt x="1" y="10678"/>
                  </a:lnTo>
                  <a:cubicBezTo>
                    <a:pt x="1" y="11265"/>
                    <a:pt x="494" y="11758"/>
                    <a:pt x="1112" y="11758"/>
                  </a:cubicBezTo>
                  <a:lnTo>
                    <a:pt x="5957" y="11758"/>
                  </a:lnTo>
                  <a:lnTo>
                    <a:pt x="5957" y="13147"/>
                  </a:lnTo>
                  <a:lnTo>
                    <a:pt x="4877" y="13147"/>
                  </a:lnTo>
                  <a:cubicBezTo>
                    <a:pt x="4043" y="13147"/>
                    <a:pt x="4043" y="14474"/>
                    <a:pt x="4877" y="14474"/>
                  </a:cubicBezTo>
                  <a:lnTo>
                    <a:pt x="7809" y="14474"/>
                  </a:lnTo>
                  <a:cubicBezTo>
                    <a:pt x="8077" y="14474"/>
                    <a:pt x="8086" y="14071"/>
                    <a:pt x="7836" y="14071"/>
                  </a:cubicBezTo>
                  <a:cubicBezTo>
                    <a:pt x="7827" y="14071"/>
                    <a:pt x="7818" y="14072"/>
                    <a:pt x="7809" y="14073"/>
                  </a:cubicBezTo>
                  <a:lnTo>
                    <a:pt x="4877" y="14073"/>
                  </a:lnTo>
                  <a:cubicBezTo>
                    <a:pt x="4599" y="14011"/>
                    <a:pt x="4599" y="13610"/>
                    <a:pt x="4877" y="13579"/>
                  </a:cubicBezTo>
                  <a:lnTo>
                    <a:pt x="9599" y="13579"/>
                  </a:lnTo>
                  <a:cubicBezTo>
                    <a:pt x="9876" y="13610"/>
                    <a:pt x="9876" y="14011"/>
                    <a:pt x="9599" y="14073"/>
                  </a:cubicBezTo>
                  <a:lnTo>
                    <a:pt x="9043" y="14073"/>
                  </a:lnTo>
                  <a:cubicBezTo>
                    <a:pt x="8765" y="14073"/>
                    <a:pt x="8765" y="14474"/>
                    <a:pt x="9043" y="14474"/>
                  </a:cubicBezTo>
                  <a:lnTo>
                    <a:pt x="9599" y="14474"/>
                  </a:lnTo>
                  <a:cubicBezTo>
                    <a:pt x="10432" y="14474"/>
                    <a:pt x="10432" y="13147"/>
                    <a:pt x="9599" y="13147"/>
                  </a:cubicBezTo>
                  <a:lnTo>
                    <a:pt x="8549" y="13147"/>
                  </a:lnTo>
                  <a:lnTo>
                    <a:pt x="8549" y="11758"/>
                  </a:lnTo>
                  <a:lnTo>
                    <a:pt x="13364" y="11758"/>
                  </a:lnTo>
                  <a:cubicBezTo>
                    <a:pt x="13981" y="11758"/>
                    <a:pt x="14475" y="11265"/>
                    <a:pt x="14475" y="10678"/>
                  </a:cubicBezTo>
                  <a:lnTo>
                    <a:pt x="14475" y="3271"/>
                  </a:lnTo>
                  <a:cubicBezTo>
                    <a:pt x="14475" y="2654"/>
                    <a:pt x="13981" y="2160"/>
                    <a:pt x="13364" y="2160"/>
                  </a:cubicBezTo>
                  <a:lnTo>
                    <a:pt x="12129" y="2160"/>
                  </a:lnTo>
                  <a:lnTo>
                    <a:pt x="12129" y="1296"/>
                  </a:lnTo>
                  <a:cubicBezTo>
                    <a:pt x="12129" y="586"/>
                    <a:pt x="11574" y="0"/>
                    <a:pt x="108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88;p86">
              <a:extLst>
                <a:ext uri="{FF2B5EF4-FFF2-40B4-BE49-F238E27FC236}">
                  <a16:creationId xmlns:a16="http://schemas.microsoft.com/office/drawing/2014/main" id="{5F4C2F5F-E83F-FF44-B6F7-9DD5707AEFAD}"/>
                </a:ext>
              </a:extLst>
            </p:cNvPr>
            <p:cNvSpPr/>
            <p:nvPr/>
          </p:nvSpPr>
          <p:spPr>
            <a:xfrm>
              <a:off x="4087425" y="1926225"/>
              <a:ext cx="13925" cy="10825"/>
            </a:xfrm>
            <a:custGeom>
              <a:avLst/>
              <a:gdLst/>
              <a:ahLst/>
              <a:cxnLst/>
              <a:rect l="l" t="t" r="r" b="b"/>
              <a:pathLst>
                <a:path w="557" h="433" extrusionOk="0">
                  <a:moveTo>
                    <a:pt x="278" y="0"/>
                  </a:moveTo>
                  <a:cubicBezTo>
                    <a:pt x="1" y="0"/>
                    <a:pt x="1" y="432"/>
                    <a:pt x="278" y="432"/>
                  </a:cubicBezTo>
                  <a:cubicBezTo>
                    <a:pt x="556" y="432"/>
                    <a:pt x="556" y="0"/>
                    <a:pt x="2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89;p86">
              <a:extLst>
                <a:ext uri="{FF2B5EF4-FFF2-40B4-BE49-F238E27FC236}">
                  <a16:creationId xmlns:a16="http://schemas.microsoft.com/office/drawing/2014/main" id="{940EDAAA-4234-224A-9117-43CA7055B5EA}"/>
                </a:ext>
              </a:extLst>
            </p:cNvPr>
            <p:cNvSpPr/>
            <p:nvPr/>
          </p:nvSpPr>
          <p:spPr>
            <a:xfrm>
              <a:off x="4105175" y="1926225"/>
              <a:ext cx="13925" cy="10825"/>
            </a:xfrm>
            <a:custGeom>
              <a:avLst/>
              <a:gdLst/>
              <a:ahLst/>
              <a:cxnLst/>
              <a:rect l="l" t="t" r="r" b="b"/>
              <a:pathLst>
                <a:path w="557" h="433" extrusionOk="0">
                  <a:moveTo>
                    <a:pt x="278" y="0"/>
                  </a:moveTo>
                  <a:cubicBezTo>
                    <a:pt x="1" y="0"/>
                    <a:pt x="1" y="432"/>
                    <a:pt x="278" y="432"/>
                  </a:cubicBezTo>
                  <a:cubicBezTo>
                    <a:pt x="556" y="432"/>
                    <a:pt x="556" y="0"/>
                    <a:pt x="2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90;p86">
              <a:extLst>
                <a:ext uri="{FF2B5EF4-FFF2-40B4-BE49-F238E27FC236}">
                  <a16:creationId xmlns:a16="http://schemas.microsoft.com/office/drawing/2014/main" id="{7D54B768-6F06-FB4F-9FD1-F898B79AD940}"/>
                </a:ext>
              </a:extLst>
            </p:cNvPr>
            <p:cNvSpPr/>
            <p:nvPr/>
          </p:nvSpPr>
          <p:spPr>
            <a:xfrm>
              <a:off x="4122925" y="1926225"/>
              <a:ext cx="14675" cy="10825"/>
            </a:xfrm>
            <a:custGeom>
              <a:avLst/>
              <a:gdLst/>
              <a:ahLst/>
              <a:cxnLst/>
              <a:rect l="l" t="t" r="r" b="b"/>
              <a:pathLst>
                <a:path w="587" h="433" extrusionOk="0">
                  <a:moveTo>
                    <a:pt x="309" y="0"/>
                  </a:moveTo>
                  <a:cubicBezTo>
                    <a:pt x="0" y="0"/>
                    <a:pt x="0" y="432"/>
                    <a:pt x="309" y="432"/>
                  </a:cubicBezTo>
                  <a:cubicBezTo>
                    <a:pt x="587" y="432"/>
                    <a:pt x="587" y="0"/>
                    <a:pt x="3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875F72-E000-264E-9441-AC5AD72EB576}"/>
              </a:ext>
            </a:extLst>
          </p:cNvPr>
          <p:cNvSpPr txBox="1"/>
          <p:nvPr/>
        </p:nvSpPr>
        <p:spPr>
          <a:xfrm>
            <a:off x="5477587" y="2961878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</a:rPr>
              <a:t>WEBSITE MANAGER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1E60E2-59FC-6343-BE9A-2479C8390CB1}"/>
              </a:ext>
            </a:extLst>
          </p:cNvPr>
          <p:cNvSpPr txBox="1"/>
          <p:nvPr/>
        </p:nvSpPr>
        <p:spPr>
          <a:xfrm>
            <a:off x="1601160" y="296187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+mj-lt"/>
              </a:rPr>
              <a:t>WEBSITE USER</a:t>
            </a:r>
          </a:p>
        </p:txBody>
      </p:sp>
      <p:sp>
        <p:nvSpPr>
          <p:cNvPr id="19" name="Google Shape;12139;p83">
            <a:extLst>
              <a:ext uri="{FF2B5EF4-FFF2-40B4-BE49-F238E27FC236}">
                <a16:creationId xmlns:a16="http://schemas.microsoft.com/office/drawing/2014/main" id="{2E11577C-4C25-8B4E-BF5A-1F2EB5DA120B}"/>
              </a:ext>
            </a:extLst>
          </p:cNvPr>
          <p:cNvSpPr/>
          <p:nvPr/>
        </p:nvSpPr>
        <p:spPr>
          <a:xfrm>
            <a:off x="1893790" y="1599727"/>
            <a:ext cx="1510562" cy="1071633"/>
          </a:xfrm>
          <a:custGeom>
            <a:avLst/>
            <a:gdLst/>
            <a:ahLst/>
            <a:cxnLst/>
            <a:rect l="l" t="t" r="r" b="b"/>
            <a:pathLst>
              <a:path w="11538" h="8871" extrusionOk="0">
                <a:moveTo>
                  <a:pt x="9728" y="2703"/>
                </a:moveTo>
                <a:cubicBezTo>
                  <a:pt x="10049" y="2703"/>
                  <a:pt x="10287" y="2917"/>
                  <a:pt x="10287" y="3167"/>
                </a:cubicBezTo>
                <a:lnTo>
                  <a:pt x="10287" y="3203"/>
                </a:lnTo>
                <a:cubicBezTo>
                  <a:pt x="10121" y="3120"/>
                  <a:pt x="9930" y="3096"/>
                  <a:pt x="9728" y="3096"/>
                </a:cubicBezTo>
                <a:cubicBezTo>
                  <a:pt x="9537" y="3096"/>
                  <a:pt x="9347" y="3143"/>
                  <a:pt x="9180" y="3203"/>
                </a:cubicBezTo>
                <a:lnTo>
                  <a:pt x="9180" y="3167"/>
                </a:lnTo>
                <a:cubicBezTo>
                  <a:pt x="9180" y="2917"/>
                  <a:pt x="9430" y="2703"/>
                  <a:pt x="9728" y="2703"/>
                </a:cubicBezTo>
                <a:close/>
                <a:moveTo>
                  <a:pt x="9728" y="3405"/>
                </a:moveTo>
                <a:cubicBezTo>
                  <a:pt x="10347" y="3405"/>
                  <a:pt x="10835" y="3893"/>
                  <a:pt x="10835" y="4513"/>
                </a:cubicBezTo>
                <a:cubicBezTo>
                  <a:pt x="10835" y="4632"/>
                  <a:pt x="10811" y="4751"/>
                  <a:pt x="10775" y="4846"/>
                </a:cubicBezTo>
                <a:cubicBezTo>
                  <a:pt x="10299" y="4358"/>
                  <a:pt x="9454" y="4167"/>
                  <a:pt x="9406" y="4167"/>
                </a:cubicBezTo>
                <a:cubicBezTo>
                  <a:pt x="9392" y="4160"/>
                  <a:pt x="9377" y="4157"/>
                  <a:pt x="9362" y="4157"/>
                </a:cubicBezTo>
                <a:cubicBezTo>
                  <a:pt x="9325" y="4157"/>
                  <a:pt x="9285" y="4174"/>
                  <a:pt x="9251" y="4191"/>
                </a:cubicBezTo>
                <a:cubicBezTo>
                  <a:pt x="9216" y="4227"/>
                  <a:pt x="9192" y="4274"/>
                  <a:pt x="9192" y="4334"/>
                </a:cubicBezTo>
                <a:cubicBezTo>
                  <a:pt x="9192" y="4334"/>
                  <a:pt x="9180" y="4441"/>
                  <a:pt x="9061" y="4572"/>
                </a:cubicBezTo>
                <a:cubicBezTo>
                  <a:pt x="9001" y="4632"/>
                  <a:pt x="9001" y="4751"/>
                  <a:pt x="9061" y="4810"/>
                </a:cubicBezTo>
                <a:cubicBezTo>
                  <a:pt x="9091" y="4840"/>
                  <a:pt x="9135" y="4855"/>
                  <a:pt x="9180" y="4855"/>
                </a:cubicBezTo>
                <a:cubicBezTo>
                  <a:pt x="9225" y="4855"/>
                  <a:pt x="9269" y="4840"/>
                  <a:pt x="9299" y="4810"/>
                </a:cubicBezTo>
                <a:cubicBezTo>
                  <a:pt x="9394" y="4715"/>
                  <a:pt x="9454" y="4608"/>
                  <a:pt x="9478" y="4536"/>
                </a:cubicBezTo>
                <a:cubicBezTo>
                  <a:pt x="9763" y="4632"/>
                  <a:pt x="10359" y="4834"/>
                  <a:pt x="10621" y="5203"/>
                </a:cubicBezTo>
                <a:cubicBezTo>
                  <a:pt x="10561" y="5668"/>
                  <a:pt x="10192" y="5977"/>
                  <a:pt x="9728" y="5977"/>
                </a:cubicBezTo>
                <a:cubicBezTo>
                  <a:pt x="9251" y="5977"/>
                  <a:pt x="8870" y="5620"/>
                  <a:pt x="8823" y="5167"/>
                </a:cubicBezTo>
                <a:cubicBezTo>
                  <a:pt x="8823" y="5132"/>
                  <a:pt x="8811" y="5120"/>
                  <a:pt x="8799" y="5084"/>
                </a:cubicBezTo>
                <a:cubicBezTo>
                  <a:pt x="8692" y="4906"/>
                  <a:pt x="8632" y="4715"/>
                  <a:pt x="8632" y="4513"/>
                </a:cubicBezTo>
                <a:cubicBezTo>
                  <a:pt x="8632" y="3893"/>
                  <a:pt x="9120" y="3405"/>
                  <a:pt x="9728" y="3405"/>
                </a:cubicBezTo>
                <a:close/>
                <a:moveTo>
                  <a:pt x="3048" y="3405"/>
                </a:moveTo>
                <a:lnTo>
                  <a:pt x="3048" y="4108"/>
                </a:lnTo>
                <a:cubicBezTo>
                  <a:pt x="3048" y="4227"/>
                  <a:pt x="3024" y="4334"/>
                  <a:pt x="2977" y="4429"/>
                </a:cubicBezTo>
                <a:lnTo>
                  <a:pt x="2882" y="4608"/>
                </a:lnTo>
                <a:cubicBezTo>
                  <a:pt x="2870" y="4644"/>
                  <a:pt x="2870" y="4655"/>
                  <a:pt x="2870" y="4691"/>
                </a:cubicBezTo>
                <a:lnTo>
                  <a:pt x="2870" y="5048"/>
                </a:lnTo>
                <a:cubicBezTo>
                  <a:pt x="2870" y="5298"/>
                  <a:pt x="2763" y="5537"/>
                  <a:pt x="2584" y="5703"/>
                </a:cubicBezTo>
                <a:cubicBezTo>
                  <a:pt x="2413" y="5885"/>
                  <a:pt x="2203" y="5981"/>
                  <a:pt x="1989" y="5981"/>
                </a:cubicBezTo>
                <a:cubicBezTo>
                  <a:pt x="1965" y="5981"/>
                  <a:pt x="1941" y="5979"/>
                  <a:pt x="1917" y="5977"/>
                </a:cubicBezTo>
                <a:cubicBezTo>
                  <a:pt x="1429" y="5965"/>
                  <a:pt x="1024" y="5537"/>
                  <a:pt x="1024" y="5013"/>
                </a:cubicBezTo>
                <a:lnTo>
                  <a:pt x="1024" y="4703"/>
                </a:lnTo>
                <a:cubicBezTo>
                  <a:pt x="1024" y="4667"/>
                  <a:pt x="1024" y="4644"/>
                  <a:pt x="1012" y="4632"/>
                </a:cubicBezTo>
                <a:lnTo>
                  <a:pt x="905" y="4417"/>
                </a:lnTo>
                <a:cubicBezTo>
                  <a:pt x="858" y="4346"/>
                  <a:pt x="846" y="4251"/>
                  <a:pt x="846" y="4167"/>
                </a:cubicBezTo>
                <a:lnTo>
                  <a:pt x="846" y="4144"/>
                </a:lnTo>
                <a:cubicBezTo>
                  <a:pt x="846" y="3751"/>
                  <a:pt x="1179" y="3405"/>
                  <a:pt x="1596" y="3405"/>
                </a:cubicBezTo>
                <a:close/>
                <a:moveTo>
                  <a:pt x="5763" y="322"/>
                </a:moveTo>
                <a:cubicBezTo>
                  <a:pt x="6358" y="322"/>
                  <a:pt x="6870" y="536"/>
                  <a:pt x="7263" y="905"/>
                </a:cubicBezTo>
                <a:cubicBezTo>
                  <a:pt x="7668" y="1298"/>
                  <a:pt x="7882" y="1858"/>
                  <a:pt x="7942" y="2524"/>
                </a:cubicBezTo>
                <a:cubicBezTo>
                  <a:pt x="8085" y="4346"/>
                  <a:pt x="8227" y="5346"/>
                  <a:pt x="8287" y="5703"/>
                </a:cubicBezTo>
                <a:lnTo>
                  <a:pt x="8287" y="5715"/>
                </a:lnTo>
                <a:cubicBezTo>
                  <a:pt x="8108" y="5834"/>
                  <a:pt x="7763" y="6025"/>
                  <a:pt x="7215" y="6179"/>
                </a:cubicBezTo>
                <a:lnTo>
                  <a:pt x="6930" y="6060"/>
                </a:lnTo>
                <a:cubicBezTo>
                  <a:pt x="6858" y="6025"/>
                  <a:pt x="6811" y="5953"/>
                  <a:pt x="6811" y="5882"/>
                </a:cubicBezTo>
                <a:lnTo>
                  <a:pt x="6811" y="5298"/>
                </a:lnTo>
                <a:cubicBezTo>
                  <a:pt x="7370" y="4941"/>
                  <a:pt x="7727" y="4334"/>
                  <a:pt x="7727" y="3632"/>
                </a:cubicBezTo>
                <a:lnTo>
                  <a:pt x="7727" y="3322"/>
                </a:lnTo>
                <a:cubicBezTo>
                  <a:pt x="7727" y="3108"/>
                  <a:pt x="7632" y="2917"/>
                  <a:pt x="7489" y="2786"/>
                </a:cubicBezTo>
                <a:cubicBezTo>
                  <a:pt x="7144" y="2489"/>
                  <a:pt x="6370" y="1965"/>
                  <a:pt x="5025" y="1834"/>
                </a:cubicBezTo>
                <a:cubicBezTo>
                  <a:pt x="5015" y="1831"/>
                  <a:pt x="5005" y="1830"/>
                  <a:pt x="4995" y="1830"/>
                </a:cubicBezTo>
                <a:cubicBezTo>
                  <a:pt x="4920" y="1830"/>
                  <a:pt x="4846" y="1903"/>
                  <a:pt x="4846" y="1977"/>
                </a:cubicBezTo>
                <a:cubicBezTo>
                  <a:pt x="4834" y="2072"/>
                  <a:pt x="4906" y="2155"/>
                  <a:pt x="5001" y="2155"/>
                </a:cubicBezTo>
                <a:cubicBezTo>
                  <a:pt x="6251" y="2274"/>
                  <a:pt x="6954" y="2750"/>
                  <a:pt x="7263" y="3024"/>
                </a:cubicBezTo>
                <a:cubicBezTo>
                  <a:pt x="7335" y="3096"/>
                  <a:pt x="7382" y="3179"/>
                  <a:pt x="7382" y="3298"/>
                </a:cubicBezTo>
                <a:lnTo>
                  <a:pt x="7382" y="3620"/>
                </a:lnTo>
                <a:cubicBezTo>
                  <a:pt x="7382" y="4525"/>
                  <a:pt x="6632" y="5251"/>
                  <a:pt x="5739" y="5251"/>
                </a:cubicBezTo>
                <a:cubicBezTo>
                  <a:pt x="4846" y="5251"/>
                  <a:pt x="4108" y="4513"/>
                  <a:pt x="4108" y="3620"/>
                </a:cubicBezTo>
                <a:lnTo>
                  <a:pt x="4108" y="3465"/>
                </a:lnTo>
                <a:cubicBezTo>
                  <a:pt x="4108" y="3405"/>
                  <a:pt x="4132" y="3346"/>
                  <a:pt x="4191" y="3298"/>
                </a:cubicBezTo>
                <a:cubicBezTo>
                  <a:pt x="4406" y="3179"/>
                  <a:pt x="4691" y="2965"/>
                  <a:pt x="4822" y="2572"/>
                </a:cubicBezTo>
                <a:cubicBezTo>
                  <a:pt x="4846" y="2489"/>
                  <a:pt x="4810" y="2393"/>
                  <a:pt x="4715" y="2369"/>
                </a:cubicBezTo>
                <a:cubicBezTo>
                  <a:pt x="4696" y="2361"/>
                  <a:pt x="4676" y="2357"/>
                  <a:pt x="4657" y="2357"/>
                </a:cubicBezTo>
                <a:cubicBezTo>
                  <a:pt x="4592" y="2357"/>
                  <a:pt x="4531" y="2401"/>
                  <a:pt x="4513" y="2465"/>
                </a:cubicBezTo>
                <a:cubicBezTo>
                  <a:pt x="4417" y="2750"/>
                  <a:pt x="4191" y="2917"/>
                  <a:pt x="4048" y="3024"/>
                </a:cubicBezTo>
                <a:cubicBezTo>
                  <a:pt x="3882" y="3108"/>
                  <a:pt x="3775" y="3286"/>
                  <a:pt x="3775" y="3465"/>
                </a:cubicBezTo>
                <a:lnTo>
                  <a:pt x="3775" y="3620"/>
                </a:lnTo>
                <a:cubicBezTo>
                  <a:pt x="3775" y="4310"/>
                  <a:pt x="4132" y="4929"/>
                  <a:pt x="4691" y="5287"/>
                </a:cubicBezTo>
                <a:lnTo>
                  <a:pt x="4691" y="5858"/>
                </a:lnTo>
                <a:cubicBezTo>
                  <a:pt x="4691" y="5941"/>
                  <a:pt x="4644" y="6013"/>
                  <a:pt x="4572" y="6037"/>
                </a:cubicBezTo>
                <a:lnTo>
                  <a:pt x="4287" y="6156"/>
                </a:lnTo>
                <a:cubicBezTo>
                  <a:pt x="3739" y="6013"/>
                  <a:pt x="3394" y="5822"/>
                  <a:pt x="3227" y="5715"/>
                </a:cubicBezTo>
                <a:lnTo>
                  <a:pt x="3227" y="5703"/>
                </a:lnTo>
                <a:cubicBezTo>
                  <a:pt x="3286" y="5346"/>
                  <a:pt x="3441" y="4346"/>
                  <a:pt x="3572" y="2524"/>
                </a:cubicBezTo>
                <a:cubicBezTo>
                  <a:pt x="3620" y="1858"/>
                  <a:pt x="3858" y="1310"/>
                  <a:pt x="4251" y="905"/>
                </a:cubicBezTo>
                <a:cubicBezTo>
                  <a:pt x="4644" y="524"/>
                  <a:pt x="5168" y="322"/>
                  <a:pt x="5763" y="322"/>
                </a:cubicBezTo>
                <a:close/>
                <a:moveTo>
                  <a:pt x="2917" y="5870"/>
                </a:moveTo>
                <a:cubicBezTo>
                  <a:pt x="2941" y="5929"/>
                  <a:pt x="2989" y="5977"/>
                  <a:pt x="3036" y="6013"/>
                </a:cubicBezTo>
                <a:cubicBezTo>
                  <a:pt x="3167" y="6096"/>
                  <a:pt x="3417" y="6251"/>
                  <a:pt x="3810" y="6382"/>
                </a:cubicBezTo>
                <a:lnTo>
                  <a:pt x="3334" y="6596"/>
                </a:lnTo>
                <a:lnTo>
                  <a:pt x="2798" y="6441"/>
                </a:lnTo>
                <a:cubicBezTo>
                  <a:pt x="2667" y="6394"/>
                  <a:pt x="2667" y="6382"/>
                  <a:pt x="2667" y="6358"/>
                </a:cubicBezTo>
                <a:lnTo>
                  <a:pt x="2667" y="6120"/>
                </a:lnTo>
                <a:cubicBezTo>
                  <a:pt x="2727" y="6072"/>
                  <a:pt x="2763" y="6025"/>
                  <a:pt x="2822" y="5977"/>
                </a:cubicBezTo>
                <a:cubicBezTo>
                  <a:pt x="2858" y="5953"/>
                  <a:pt x="2882" y="5906"/>
                  <a:pt x="2917" y="5870"/>
                </a:cubicBezTo>
                <a:close/>
                <a:moveTo>
                  <a:pt x="8620" y="5620"/>
                </a:moveTo>
                <a:cubicBezTo>
                  <a:pt x="8704" y="5822"/>
                  <a:pt x="8859" y="5977"/>
                  <a:pt x="9037" y="6096"/>
                </a:cubicBezTo>
                <a:lnTo>
                  <a:pt x="9037" y="6453"/>
                </a:lnTo>
                <a:lnTo>
                  <a:pt x="9013" y="6453"/>
                </a:lnTo>
                <a:lnTo>
                  <a:pt x="8478" y="6739"/>
                </a:lnTo>
                <a:cubicBezTo>
                  <a:pt x="8478" y="6739"/>
                  <a:pt x="8466" y="6739"/>
                  <a:pt x="8466" y="6727"/>
                </a:cubicBezTo>
                <a:lnTo>
                  <a:pt x="7692" y="6382"/>
                </a:lnTo>
                <a:cubicBezTo>
                  <a:pt x="8061" y="6251"/>
                  <a:pt x="8335" y="6096"/>
                  <a:pt x="8466" y="6013"/>
                </a:cubicBezTo>
                <a:cubicBezTo>
                  <a:pt x="8585" y="5941"/>
                  <a:pt x="8644" y="5798"/>
                  <a:pt x="8620" y="5656"/>
                </a:cubicBezTo>
                <a:lnTo>
                  <a:pt x="8620" y="5620"/>
                </a:lnTo>
                <a:close/>
                <a:moveTo>
                  <a:pt x="2322" y="6263"/>
                </a:moveTo>
                <a:lnTo>
                  <a:pt x="2322" y="6334"/>
                </a:lnTo>
                <a:cubicBezTo>
                  <a:pt x="2322" y="6370"/>
                  <a:pt x="2322" y="6418"/>
                  <a:pt x="2334" y="6441"/>
                </a:cubicBezTo>
                <a:lnTo>
                  <a:pt x="1929" y="6834"/>
                </a:lnTo>
                <a:lnTo>
                  <a:pt x="1548" y="6441"/>
                </a:lnTo>
                <a:cubicBezTo>
                  <a:pt x="1560" y="6418"/>
                  <a:pt x="1560" y="6382"/>
                  <a:pt x="1560" y="6334"/>
                </a:cubicBezTo>
                <a:lnTo>
                  <a:pt x="1560" y="6263"/>
                </a:lnTo>
                <a:cubicBezTo>
                  <a:pt x="1667" y="6299"/>
                  <a:pt x="1786" y="6322"/>
                  <a:pt x="1905" y="6322"/>
                </a:cubicBezTo>
                <a:lnTo>
                  <a:pt x="1953" y="6322"/>
                </a:lnTo>
                <a:cubicBezTo>
                  <a:pt x="2084" y="6322"/>
                  <a:pt x="2203" y="6310"/>
                  <a:pt x="2322" y="6263"/>
                </a:cubicBezTo>
                <a:close/>
                <a:moveTo>
                  <a:pt x="10109" y="6275"/>
                </a:moveTo>
                <a:lnTo>
                  <a:pt x="10109" y="6453"/>
                </a:lnTo>
                <a:cubicBezTo>
                  <a:pt x="10109" y="6513"/>
                  <a:pt x="10121" y="6572"/>
                  <a:pt x="10144" y="6620"/>
                </a:cubicBezTo>
                <a:lnTo>
                  <a:pt x="10002" y="6775"/>
                </a:lnTo>
                <a:cubicBezTo>
                  <a:pt x="9924" y="6840"/>
                  <a:pt x="9832" y="6873"/>
                  <a:pt x="9740" y="6873"/>
                </a:cubicBezTo>
                <a:cubicBezTo>
                  <a:pt x="9647" y="6873"/>
                  <a:pt x="9555" y="6840"/>
                  <a:pt x="9478" y="6775"/>
                </a:cubicBezTo>
                <a:lnTo>
                  <a:pt x="9311" y="6620"/>
                </a:lnTo>
                <a:cubicBezTo>
                  <a:pt x="9347" y="6572"/>
                  <a:pt x="9359" y="6513"/>
                  <a:pt x="9359" y="6453"/>
                </a:cubicBezTo>
                <a:lnTo>
                  <a:pt x="9359" y="6275"/>
                </a:lnTo>
                <a:cubicBezTo>
                  <a:pt x="9478" y="6310"/>
                  <a:pt x="9597" y="6334"/>
                  <a:pt x="9728" y="6334"/>
                </a:cubicBezTo>
                <a:cubicBezTo>
                  <a:pt x="9859" y="6334"/>
                  <a:pt x="9978" y="6322"/>
                  <a:pt x="10109" y="6275"/>
                </a:cubicBezTo>
                <a:close/>
                <a:moveTo>
                  <a:pt x="6501" y="5477"/>
                </a:moveTo>
                <a:lnTo>
                  <a:pt x="6501" y="5882"/>
                </a:lnTo>
                <a:cubicBezTo>
                  <a:pt x="6501" y="6084"/>
                  <a:pt x="6620" y="6275"/>
                  <a:pt x="6811" y="6370"/>
                </a:cubicBezTo>
                <a:lnTo>
                  <a:pt x="7073" y="6477"/>
                </a:lnTo>
                <a:cubicBezTo>
                  <a:pt x="6799" y="6953"/>
                  <a:pt x="6299" y="7263"/>
                  <a:pt x="5739" y="7263"/>
                </a:cubicBezTo>
                <a:cubicBezTo>
                  <a:pt x="5191" y="7263"/>
                  <a:pt x="4691" y="6953"/>
                  <a:pt x="4453" y="6477"/>
                </a:cubicBezTo>
                <a:lnTo>
                  <a:pt x="4703" y="6370"/>
                </a:lnTo>
                <a:cubicBezTo>
                  <a:pt x="4894" y="6275"/>
                  <a:pt x="5013" y="6084"/>
                  <a:pt x="5013" y="5882"/>
                </a:cubicBezTo>
                <a:lnTo>
                  <a:pt x="5013" y="5477"/>
                </a:lnTo>
                <a:cubicBezTo>
                  <a:pt x="5239" y="5560"/>
                  <a:pt x="5489" y="5620"/>
                  <a:pt x="5763" y="5620"/>
                </a:cubicBezTo>
                <a:cubicBezTo>
                  <a:pt x="6025" y="5620"/>
                  <a:pt x="6263" y="5584"/>
                  <a:pt x="6501" y="5477"/>
                </a:cubicBezTo>
                <a:close/>
                <a:moveTo>
                  <a:pt x="5763" y="0"/>
                </a:moveTo>
                <a:cubicBezTo>
                  <a:pt x="5072" y="0"/>
                  <a:pt x="4465" y="238"/>
                  <a:pt x="4013" y="679"/>
                </a:cubicBezTo>
                <a:cubicBezTo>
                  <a:pt x="3560" y="1131"/>
                  <a:pt x="3286" y="1774"/>
                  <a:pt x="3239" y="2512"/>
                </a:cubicBezTo>
                <a:cubicBezTo>
                  <a:pt x="3227" y="2703"/>
                  <a:pt x="3215" y="2905"/>
                  <a:pt x="3203" y="3084"/>
                </a:cubicBezTo>
                <a:lnTo>
                  <a:pt x="1608" y="3084"/>
                </a:lnTo>
                <a:cubicBezTo>
                  <a:pt x="1012" y="3084"/>
                  <a:pt x="536" y="3560"/>
                  <a:pt x="536" y="4155"/>
                </a:cubicBezTo>
                <a:lnTo>
                  <a:pt x="536" y="4167"/>
                </a:lnTo>
                <a:cubicBezTo>
                  <a:pt x="536" y="4298"/>
                  <a:pt x="560" y="4453"/>
                  <a:pt x="619" y="4572"/>
                </a:cubicBezTo>
                <a:lnTo>
                  <a:pt x="715" y="4751"/>
                </a:lnTo>
                <a:lnTo>
                  <a:pt x="715" y="5025"/>
                </a:lnTo>
                <a:cubicBezTo>
                  <a:pt x="715" y="5465"/>
                  <a:pt x="941" y="5858"/>
                  <a:pt x="1262" y="6096"/>
                </a:cubicBezTo>
                <a:lnTo>
                  <a:pt x="1262" y="6334"/>
                </a:lnTo>
                <a:cubicBezTo>
                  <a:pt x="1262" y="6370"/>
                  <a:pt x="1250" y="6394"/>
                  <a:pt x="1215" y="6418"/>
                </a:cubicBezTo>
                <a:lnTo>
                  <a:pt x="524" y="6608"/>
                </a:lnTo>
                <a:cubicBezTo>
                  <a:pt x="226" y="6691"/>
                  <a:pt x="0" y="6977"/>
                  <a:pt x="0" y="7287"/>
                </a:cubicBezTo>
                <a:lnTo>
                  <a:pt x="0" y="8692"/>
                </a:lnTo>
                <a:cubicBezTo>
                  <a:pt x="0" y="8775"/>
                  <a:pt x="72" y="8858"/>
                  <a:pt x="167" y="8858"/>
                </a:cubicBezTo>
                <a:cubicBezTo>
                  <a:pt x="250" y="8858"/>
                  <a:pt x="322" y="8775"/>
                  <a:pt x="322" y="8692"/>
                </a:cubicBezTo>
                <a:lnTo>
                  <a:pt x="322" y="7287"/>
                </a:lnTo>
                <a:cubicBezTo>
                  <a:pt x="322" y="7132"/>
                  <a:pt x="441" y="6977"/>
                  <a:pt x="596" y="6930"/>
                </a:cubicBezTo>
                <a:lnTo>
                  <a:pt x="1298" y="6739"/>
                </a:lnTo>
                <a:cubicBezTo>
                  <a:pt x="1322" y="6739"/>
                  <a:pt x="1334" y="6727"/>
                  <a:pt x="1369" y="6715"/>
                </a:cubicBezTo>
                <a:lnTo>
                  <a:pt x="1798" y="7144"/>
                </a:lnTo>
                <a:lnTo>
                  <a:pt x="1798" y="8704"/>
                </a:lnTo>
                <a:cubicBezTo>
                  <a:pt x="1798" y="8799"/>
                  <a:pt x="1870" y="8870"/>
                  <a:pt x="1965" y="8870"/>
                </a:cubicBezTo>
                <a:cubicBezTo>
                  <a:pt x="2048" y="8870"/>
                  <a:pt x="2131" y="8799"/>
                  <a:pt x="2131" y="8704"/>
                </a:cubicBezTo>
                <a:lnTo>
                  <a:pt x="2131" y="7144"/>
                </a:lnTo>
                <a:lnTo>
                  <a:pt x="2560" y="6715"/>
                </a:lnTo>
                <a:cubicBezTo>
                  <a:pt x="2620" y="6739"/>
                  <a:pt x="2679" y="6751"/>
                  <a:pt x="2727" y="6775"/>
                </a:cubicBezTo>
                <a:lnTo>
                  <a:pt x="2905" y="6811"/>
                </a:lnTo>
                <a:cubicBezTo>
                  <a:pt x="2667" y="6977"/>
                  <a:pt x="2524" y="7251"/>
                  <a:pt x="2524" y="7549"/>
                </a:cubicBezTo>
                <a:lnTo>
                  <a:pt x="2524" y="8704"/>
                </a:lnTo>
                <a:cubicBezTo>
                  <a:pt x="2524" y="8799"/>
                  <a:pt x="2608" y="8870"/>
                  <a:pt x="2691" y="8870"/>
                </a:cubicBezTo>
                <a:cubicBezTo>
                  <a:pt x="2786" y="8870"/>
                  <a:pt x="2858" y="8799"/>
                  <a:pt x="2858" y="8704"/>
                </a:cubicBezTo>
                <a:lnTo>
                  <a:pt x="2858" y="7549"/>
                </a:lnTo>
                <a:cubicBezTo>
                  <a:pt x="2858" y="7322"/>
                  <a:pt x="2989" y="7132"/>
                  <a:pt x="3179" y="7037"/>
                </a:cubicBezTo>
                <a:lnTo>
                  <a:pt x="4156" y="6608"/>
                </a:lnTo>
                <a:cubicBezTo>
                  <a:pt x="4453" y="7215"/>
                  <a:pt x="5072" y="7608"/>
                  <a:pt x="5763" y="7608"/>
                </a:cubicBezTo>
                <a:cubicBezTo>
                  <a:pt x="6442" y="7608"/>
                  <a:pt x="7073" y="7215"/>
                  <a:pt x="7370" y="6608"/>
                </a:cubicBezTo>
                <a:lnTo>
                  <a:pt x="8335" y="7037"/>
                </a:lnTo>
                <a:cubicBezTo>
                  <a:pt x="8537" y="7132"/>
                  <a:pt x="8656" y="7322"/>
                  <a:pt x="8656" y="7549"/>
                </a:cubicBezTo>
                <a:lnTo>
                  <a:pt x="8656" y="8704"/>
                </a:lnTo>
                <a:cubicBezTo>
                  <a:pt x="8656" y="8799"/>
                  <a:pt x="8739" y="8870"/>
                  <a:pt x="8823" y="8870"/>
                </a:cubicBezTo>
                <a:cubicBezTo>
                  <a:pt x="8918" y="8870"/>
                  <a:pt x="8989" y="8799"/>
                  <a:pt x="8989" y="8704"/>
                </a:cubicBezTo>
                <a:lnTo>
                  <a:pt x="8989" y="7549"/>
                </a:lnTo>
                <a:cubicBezTo>
                  <a:pt x="8989" y="7322"/>
                  <a:pt x="8918" y="7132"/>
                  <a:pt x="8775" y="6965"/>
                </a:cubicBezTo>
                <a:lnTo>
                  <a:pt x="9049" y="6834"/>
                </a:lnTo>
                <a:lnTo>
                  <a:pt x="9240" y="7025"/>
                </a:lnTo>
                <a:cubicBezTo>
                  <a:pt x="9370" y="7156"/>
                  <a:pt x="9549" y="7215"/>
                  <a:pt x="9728" y="7215"/>
                </a:cubicBezTo>
                <a:cubicBezTo>
                  <a:pt x="9906" y="7215"/>
                  <a:pt x="10085" y="7156"/>
                  <a:pt x="10228" y="7025"/>
                </a:cubicBezTo>
                <a:lnTo>
                  <a:pt x="10418" y="6834"/>
                </a:lnTo>
                <a:lnTo>
                  <a:pt x="10978" y="7108"/>
                </a:lnTo>
                <a:cubicBezTo>
                  <a:pt x="11121" y="7168"/>
                  <a:pt x="11192" y="7311"/>
                  <a:pt x="11192" y="7442"/>
                </a:cubicBezTo>
                <a:lnTo>
                  <a:pt x="11192" y="8692"/>
                </a:lnTo>
                <a:cubicBezTo>
                  <a:pt x="11192" y="8775"/>
                  <a:pt x="11264" y="8858"/>
                  <a:pt x="11359" y="8858"/>
                </a:cubicBezTo>
                <a:cubicBezTo>
                  <a:pt x="11442" y="8858"/>
                  <a:pt x="11514" y="8775"/>
                  <a:pt x="11514" y="8692"/>
                </a:cubicBezTo>
                <a:lnTo>
                  <a:pt x="11514" y="7442"/>
                </a:lnTo>
                <a:cubicBezTo>
                  <a:pt x="11537" y="7168"/>
                  <a:pt x="11383" y="6930"/>
                  <a:pt x="11145" y="6799"/>
                </a:cubicBezTo>
                <a:lnTo>
                  <a:pt x="10466" y="6453"/>
                </a:lnTo>
                <a:lnTo>
                  <a:pt x="10466" y="6441"/>
                </a:lnTo>
                <a:lnTo>
                  <a:pt x="10466" y="6096"/>
                </a:lnTo>
                <a:cubicBezTo>
                  <a:pt x="10740" y="5906"/>
                  <a:pt x="10942" y="5596"/>
                  <a:pt x="11002" y="5239"/>
                </a:cubicBezTo>
                <a:cubicBezTo>
                  <a:pt x="11133" y="5013"/>
                  <a:pt x="11192" y="4775"/>
                  <a:pt x="11192" y="4525"/>
                </a:cubicBezTo>
                <a:cubicBezTo>
                  <a:pt x="11192" y="4048"/>
                  <a:pt x="10966" y="3632"/>
                  <a:pt x="10609" y="3382"/>
                </a:cubicBezTo>
                <a:cubicBezTo>
                  <a:pt x="10621" y="3298"/>
                  <a:pt x="10644" y="3239"/>
                  <a:pt x="10644" y="3167"/>
                </a:cubicBezTo>
                <a:cubicBezTo>
                  <a:pt x="10644" y="2727"/>
                  <a:pt x="10240" y="2369"/>
                  <a:pt x="9751" y="2369"/>
                </a:cubicBezTo>
                <a:cubicBezTo>
                  <a:pt x="9251" y="2369"/>
                  <a:pt x="8859" y="2727"/>
                  <a:pt x="8859" y="3167"/>
                </a:cubicBezTo>
                <a:cubicBezTo>
                  <a:pt x="8859" y="3239"/>
                  <a:pt x="8870" y="3322"/>
                  <a:pt x="8882" y="3382"/>
                </a:cubicBezTo>
                <a:cubicBezTo>
                  <a:pt x="8680" y="3536"/>
                  <a:pt x="8513" y="3751"/>
                  <a:pt x="8406" y="3989"/>
                </a:cubicBezTo>
                <a:cubicBezTo>
                  <a:pt x="8358" y="3572"/>
                  <a:pt x="8323" y="3084"/>
                  <a:pt x="8275" y="2512"/>
                </a:cubicBezTo>
                <a:cubicBezTo>
                  <a:pt x="8216" y="1774"/>
                  <a:pt x="7942" y="1131"/>
                  <a:pt x="7501" y="679"/>
                </a:cubicBezTo>
                <a:cubicBezTo>
                  <a:pt x="7049" y="238"/>
                  <a:pt x="6442" y="0"/>
                  <a:pt x="576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5428AB-0BB3-0847-B9E5-B726843D0433}"/>
              </a:ext>
            </a:extLst>
          </p:cNvPr>
          <p:cNvSpPr txBox="1"/>
          <p:nvPr/>
        </p:nvSpPr>
        <p:spPr>
          <a:xfrm>
            <a:off x="502088" y="785431"/>
            <a:ext cx="341003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2000" b="1">
                <a:latin typeface="+mn-lt"/>
              </a:rPr>
              <a:t>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123502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0C15815-7E91-486F-BC3B-E5F8544AD5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974910"/>
              </p:ext>
            </p:extLst>
          </p:nvPr>
        </p:nvGraphicFramePr>
        <p:xfrm>
          <a:off x="3294668" y="5057575"/>
          <a:ext cx="7757160" cy="3584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04BF16-1AAD-41DB-A04C-810F49EBA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562202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D52B55-CE2A-5947-BF7C-6A2C2D060770}"/>
              </a:ext>
            </a:extLst>
          </p:cNvPr>
          <p:cNvSpPr/>
          <p:nvPr/>
        </p:nvSpPr>
        <p:spPr>
          <a:xfrm>
            <a:off x="7068529" y="3988603"/>
            <a:ext cx="1267548" cy="4981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Jonna</a:t>
            </a:r>
          </a:p>
        </p:txBody>
      </p:sp>
      <p:pic>
        <p:nvPicPr>
          <p:cNvPr id="7" name="Imagen 17" descr="Texto&#10;&#10;Descripción generada automáticamente">
            <a:extLst>
              <a:ext uri="{FF2B5EF4-FFF2-40B4-BE49-F238E27FC236}">
                <a16:creationId xmlns:a16="http://schemas.microsoft.com/office/drawing/2014/main" id="{4868675B-3F04-2D4D-BFF2-0B4BA9B63B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3995" y="630680"/>
            <a:ext cx="4254500" cy="38821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9F5509-5A77-8D45-B7EA-51B8606D7261}"/>
              </a:ext>
            </a:extLst>
          </p:cNvPr>
          <p:cNvSpPr txBox="1"/>
          <p:nvPr/>
        </p:nvSpPr>
        <p:spPr>
          <a:xfrm>
            <a:off x="502088" y="1860345"/>
            <a:ext cx="341003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Large size of the unorganized posts creates challenges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Can’t efficiently identify and classify major user problems</a:t>
            </a:r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340CD-C56B-F148-97F5-98813178E830}"/>
              </a:ext>
            </a:extLst>
          </p:cNvPr>
          <p:cNvSpPr txBox="1"/>
          <p:nvPr/>
        </p:nvSpPr>
        <p:spPr>
          <a:xfrm>
            <a:off x="502088" y="738297"/>
            <a:ext cx="3607999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2000" b="1">
                <a:latin typeface="+mn-lt"/>
              </a:rPr>
              <a:t>So we decided to start with the Feedback Forum……</a:t>
            </a:r>
          </a:p>
        </p:txBody>
      </p:sp>
    </p:spTree>
    <p:extLst>
      <p:ext uri="{BB962C8B-B14F-4D97-AF65-F5344CB8AC3E}">
        <p14:creationId xmlns:p14="http://schemas.microsoft.com/office/powerpoint/2010/main" val="2499857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5;p45">
            <a:extLst>
              <a:ext uri="{FF2B5EF4-FFF2-40B4-BE49-F238E27FC236}">
                <a16:creationId xmlns:a16="http://schemas.microsoft.com/office/drawing/2014/main" id="{3C77A652-53E9-4213-B267-24633D86E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0499" y="320790"/>
            <a:ext cx="4224002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PROJECT OBJECTIVES</a:t>
            </a:r>
            <a:endParaRPr sz="320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4944A7-7405-4ACC-B07A-885B0598E4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0792903"/>
              </p:ext>
            </p:extLst>
          </p:nvPr>
        </p:nvGraphicFramePr>
        <p:xfrm>
          <a:off x="1714500" y="967105"/>
          <a:ext cx="6096000" cy="3209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743E45D-7F2F-4CFE-932A-8CBCF8368D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439979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8857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4450349" y="2509625"/>
            <a:ext cx="4243945" cy="11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MODEL 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7487514" y="3367712"/>
            <a:ext cx="1656483" cy="1775669"/>
          </a:xfrm>
          <a:custGeom>
            <a:avLst/>
            <a:gdLst/>
            <a:ahLst/>
            <a:cxnLst/>
            <a:rect l="l" t="t" r="r" b="b"/>
            <a:pathLst>
              <a:path w="51757" h="55481" extrusionOk="0">
                <a:moveTo>
                  <a:pt x="51757" y="1"/>
                </a:moveTo>
                <a:cubicBezTo>
                  <a:pt x="44261" y="27563"/>
                  <a:pt x="24574" y="48863"/>
                  <a:pt x="0" y="55481"/>
                </a:cubicBezTo>
                <a:lnTo>
                  <a:pt x="51757" y="55481"/>
                </a:lnTo>
                <a:lnTo>
                  <a:pt x="517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7441200" y="-50"/>
            <a:ext cx="1702794" cy="1787031"/>
          </a:xfrm>
          <a:custGeom>
            <a:avLst/>
            <a:gdLst/>
            <a:ahLst/>
            <a:cxnLst/>
            <a:rect l="l" t="t" r="r" b="b"/>
            <a:pathLst>
              <a:path w="53204" h="55836" extrusionOk="0">
                <a:moveTo>
                  <a:pt x="0" y="0"/>
                </a:moveTo>
                <a:cubicBezTo>
                  <a:pt x="25238" y="6167"/>
                  <a:pt x="45566" y="27752"/>
                  <a:pt x="53204" y="55836"/>
                </a:cubicBezTo>
                <a:lnTo>
                  <a:pt x="532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269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7" descr="Texto&#10;&#10;Descripción generada automáticamente">
            <a:extLst>
              <a:ext uri="{FF2B5EF4-FFF2-40B4-BE49-F238E27FC236}">
                <a16:creationId xmlns:a16="http://schemas.microsoft.com/office/drawing/2014/main" id="{28624B3F-7E63-43C4-A60E-92972BD4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824356"/>
            <a:ext cx="4254500" cy="3882139"/>
          </a:xfrm>
          <a:prstGeom prst="rect">
            <a:avLst/>
          </a:prstGeom>
        </p:spPr>
      </p:pic>
      <p:sp>
        <p:nvSpPr>
          <p:cNvPr id="6" name="Google Shape;455;p45">
            <a:extLst>
              <a:ext uri="{FF2B5EF4-FFF2-40B4-BE49-F238E27FC236}">
                <a16:creationId xmlns:a16="http://schemas.microsoft.com/office/drawing/2014/main" id="{3C77A652-53E9-4213-B267-24633D86E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6032" y="264641"/>
            <a:ext cx="3091933" cy="57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WEB SCRAPING</a:t>
            </a:r>
            <a:endParaRPr sz="3200">
              <a:solidFill>
                <a:schemeClr val="tx1"/>
              </a:solidFill>
            </a:endParaRPr>
          </a:p>
        </p:txBody>
      </p:sp>
      <p:graphicFrame>
        <p:nvGraphicFramePr>
          <p:cNvPr id="2" name="Diagram 7">
            <a:extLst>
              <a:ext uri="{FF2B5EF4-FFF2-40B4-BE49-F238E27FC236}">
                <a16:creationId xmlns:a16="http://schemas.microsoft.com/office/drawing/2014/main" id="{579116DE-0B21-4496-99F1-2C2F421A8A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034454"/>
              </p:ext>
            </p:extLst>
          </p:nvPr>
        </p:nvGraphicFramePr>
        <p:xfrm>
          <a:off x="0" y="4764024"/>
          <a:ext cx="9144000" cy="37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2" name="Imagen 3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AC43E5D-88C8-4FE9-8C7B-182FD174F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" y="1309102"/>
            <a:ext cx="4349750" cy="2982496"/>
          </a:xfrm>
          <a:prstGeom prst="rect">
            <a:avLst/>
          </a:prstGeom>
        </p:spPr>
      </p:pic>
      <p:sp>
        <p:nvSpPr>
          <p:cNvPr id="33" name="Flecha: doblada 32">
            <a:extLst>
              <a:ext uri="{FF2B5EF4-FFF2-40B4-BE49-F238E27FC236}">
                <a16:creationId xmlns:a16="http://schemas.microsoft.com/office/drawing/2014/main" id="{BA1407D0-B69A-45F3-AC1B-74D2572A1592}"/>
              </a:ext>
            </a:extLst>
          </p:cNvPr>
          <p:cNvSpPr/>
          <p:nvPr/>
        </p:nvSpPr>
        <p:spPr>
          <a:xfrm>
            <a:off x="1421892" y="3997960"/>
            <a:ext cx="419100" cy="4318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81A820F-798A-4964-980E-7CBD92A4EADA}"/>
              </a:ext>
            </a:extLst>
          </p:cNvPr>
          <p:cNvSpPr txBox="1"/>
          <p:nvPr/>
        </p:nvSpPr>
        <p:spPr>
          <a:xfrm>
            <a:off x="419659" y="4448175"/>
            <a:ext cx="1422400" cy="255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noProof="1"/>
              <a:t>Feedback</a:t>
            </a:r>
            <a:r>
              <a:rPr lang="es-ES" sz="1050" b="1"/>
              <a:t> </a:t>
            </a:r>
            <a:r>
              <a:rPr lang="en-US" sz="1050" b="1" noProof="1"/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22345762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vidend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4D1434"/>
    </a:accent1>
    <a:accent2>
      <a:srgbClr val="903163"/>
    </a:accent2>
    <a:accent3>
      <a:srgbClr val="B2324B"/>
    </a:accent3>
    <a:accent4>
      <a:srgbClr val="969FA7"/>
    </a:accent4>
    <a:accent5>
      <a:srgbClr val="66B1CE"/>
    </a:accent5>
    <a:accent6>
      <a:srgbClr val="40619D"/>
    </a:accent6>
    <a:hlink>
      <a:srgbClr val="82828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Dividend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4D1434"/>
    </a:accent1>
    <a:accent2>
      <a:srgbClr val="903163"/>
    </a:accent2>
    <a:accent3>
      <a:srgbClr val="B2324B"/>
    </a:accent3>
    <a:accent4>
      <a:srgbClr val="969FA7"/>
    </a:accent4>
    <a:accent5>
      <a:srgbClr val="66B1CE"/>
    </a:accent5>
    <a:accent6>
      <a:srgbClr val="40619D"/>
    </a:accent6>
    <a:hlink>
      <a:srgbClr val="828282"/>
    </a:hlink>
    <a:folHlink>
      <a:srgbClr val="A5A5A5"/>
    </a:folHlink>
  </a:clrScheme>
</a:themeOverride>
</file>

<file path=ppt/theme/themeOverride3.xml><?xml version="1.0" encoding="utf-8"?>
<a:themeOverride xmlns:a="http://schemas.openxmlformats.org/drawingml/2006/main">
  <a:clrScheme name="Dividend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4D1434"/>
    </a:accent1>
    <a:accent2>
      <a:srgbClr val="903163"/>
    </a:accent2>
    <a:accent3>
      <a:srgbClr val="B2324B"/>
    </a:accent3>
    <a:accent4>
      <a:srgbClr val="969FA7"/>
    </a:accent4>
    <a:accent5>
      <a:srgbClr val="66B1CE"/>
    </a:accent5>
    <a:accent6>
      <a:srgbClr val="40619D"/>
    </a:accent6>
    <a:hlink>
      <a:srgbClr val="828282"/>
    </a:hlink>
    <a:folHlink>
      <a:srgbClr val="A5A5A5"/>
    </a:folHlink>
  </a:clrScheme>
</a:themeOverride>
</file>

<file path=ppt/theme/themeOverride4.xml><?xml version="1.0" encoding="utf-8"?>
<a:themeOverride xmlns:a="http://schemas.openxmlformats.org/drawingml/2006/main">
  <a:clrScheme name="Dividend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4D1434"/>
    </a:accent1>
    <a:accent2>
      <a:srgbClr val="903163"/>
    </a:accent2>
    <a:accent3>
      <a:srgbClr val="B2324B"/>
    </a:accent3>
    <a:accent4>
      <a:srgbClr val="969FA7"/>
    </a:accent4>
    <a:accent5>
      <a:srgbClr val="66B1CE"/>
    </a:accent5>
    <a:accent6>
      <a:srgbClr val="40619D"/>
    </a:accent6>
    <a:hlink>
      <a:srgbClr val="828282"/>
    </a:hlink>
    <a:folHlink>
      <a:srgbClr val="A5A5A5"/>
    </a:folHlink>
  </a:clrScheme>
</a:themeOverride>
</file>

<file path=ppt/theme/themeOverride5.xml><?xml version="1.0" encoding="utf-8"?>
<a:themeOverride xmlns:a="http://schemas.openxmlformats.org/drawingml/2006/main">
  <a:clrScheme name="Dividend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4D1434"/>
    </a:accent1>
    <a:accent2>
      <a:srgbClr val="903163"/>
    </a:accent2>
    <a:accent3>
      <a:srgbClr val="B2324B"/>
    </a:accent3>
    <a:accent4>
      <a:srgbClr val="969FA7"/>
    </a:accent4>
    <a:accent5>
      <a:srgbClr val="66B1CE"/>
    </a:accent5>
    <a:accent6>
      <a:srgbClr val="40619D"/>
    </a:accent6>
    <a:hlink>
      <a:srgbClr val="828282"/>
    </a:hlink>
    <a:folHlink>
      <a:srgbClr val="A5A5A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30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Dividend</vt:lpstr>
      <vt:lpstr>Feedback forum ANALYSIS</vt:lpstr>
      <vt:lpstr>Meet Our Team</vt:lpstr>
      <vt:lpstr>AGENDA</vt:lpstr>
      <vt:lpstr>Problem Statement</vt:lpstr>
      <vt:lpstr>PowerPoint Presentation</vt:lpstr>
      <vt:lpstr>PowerPoint Presentation</vt:lpstr>
      <vt:lpstr>PROJECT OBJECTIVES</vt:lpstr>
      <vt:lpstr>MODEL DESIGN</vt:lpstr>
      <vt:lpstr>WEB SCRAPING</vt:lpstr>
      <vt:lpstr>WEB SCRAPING</vt:lpstr>
      <vt:lpstr>WEB SCRAPING</vt:lpstr>
      <vt:lpstr>CLASSIFICATION LABEL</vt:lpstr>
      <vt:lpstr>Class Histogram</vt:lpstr>
      <vt:lpstr>DATA PROCESSING</vt:lpstr>
      <vt:lpstr>DATA Splitting</vt:lpstr>
      <vt:lpstr>MODEL FIT AND TRAINING </vt:lpstr>
      <vt:lpstr>MODEL VALIDATION</vt:lpstr>
      <vt:lpstr>Cross validation</vt:lpstr>
      <vt:lpstr>Ensemble</vt:lpstr>
      <vt:lpstr>Ensemble</vt:lpstr>
      <vt:lpstr>Interpreting predictions</vt:lpstr>
      <vt:lpstr>Topic Modeling</vt:lpstr>
      <vt:lpstr>hierarchical Dirichlet process (HDP)</vt:lpstr>
      <vt:lpstr>Visualizing LDA topics</vt:lpstr>
      <vt:lpstr>CONCLUSION</vt:lpstr>
      <vt:lpstr>VALUE ADDITION TO COMPANY</vt:lpstr>
      <vt:lpstr>Future Analysis</vt:lpstr>
      <vt:lpstr>Thank you </vt:lpstr>
      <vt:lpstr>APPENDIX</vt:lpstr>
      <vt:lpstr>Model evaluation metrics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Label Feedback forum</dc:title>
  <cp:revision>1</cp:revision>
  <dcterms:modified xsi:type="dcterms:W3CDTF">2021-12-08T22:00:01Z</dcterms:modified>
</cp:coreProperties>
</file>